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Ubuntu"/>
      <p:regular r:id="rId87"/>
      <p:bold r:id="rId88"/>
      <p:italic r:id="rId89"/>
      <p:boldItalic r:id="rId90"/>
    </p:embeddedFont>
    <p:embeddedFont>
      <p:font typeface="Ubuntu Light"/>
      <p:regular r:id="rId91"/>
      <p:bold r:id="rId92"/>
      <p:italic r:id="rId93"/>
      <p:boldItalic r:id="rId94"/>
    </p:embeddedFont>
    <p:embeddedFont>
      <p:font typeface="Fjalla One"/>
      <p:regular r:id="rId95"/>
    </p:embeddedFont>
    <p:embeddedFont>
      <p:font typeface="Arvo"/>
      <p:regular r:id="rId96"/>
      <p:bold r:id="rId97"/>
      <p:italic r:id="rId98"/>
      <p:boldItalic r:id="rId99"/>
    </p:embeddedFont>
    <p:embeddedFont>
      <p:font typeface="Bodoni"/>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EDC9D8-DDEA-40B3-B8C0-64170EE663CB}">
  <a:tblStyle styleId="{8AEDC9D8-DDEA-40B3-B8C0-64170EE663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Bodoni-boldItalic.fntdata"/><Relationship Id="rId102" Type="http://schemas.openxmlformats.org/officeDocument/2006/relationships/font" Target="fonts/Bodoni-italic.fntdata"/><Relationship Id="rId101" Type="http://schemas.openxmlformats.org/officeDocument/2006/relationships/font" Target="fonts/Bodoni-bold.fntdata"/><Relationship Id="rId100" Type="http://schemas.openxmlformats.org/officeDocument/2006/relationships/font" Target="fonts/Bodoni-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jallaOne-regular.fntdata"/><Relationship Id="rId94" Type="http://schemas.openxmlformats.org/officeDocument/2006/relationships/font" Target="fonts/UbuntuLight-boldItalic.fntdata"/><Relationship Id="rId97" Type="http://schemas.openxmlformats.org/officeDocument/2006/relationships/font" Target="fonts/Arvo-bold.fntdata"/><Relationship Id="rId96" Type="http://schemas.openxmlformats.org/officeDocument/2006/relationships/font" Target="fonts/Arvo-regular.fntdata"/><Relationship Id="rId11" Type="http://schemas.openxmlformats.org/officeDocument/2006/relationships/slide" Target="slides/slide5.xml"/><Relationship Id="rId99" Type="http://schemas.openxmlformats.org/officeDocument/2006/relationships/font" Target="fonts/Arvo-boldItalic.fntdata"/><Relationship Id="rId10" Type="http://schemas.openxmlformats.org/officeDocument/2006/relationships/slide" Target="slides/slide4.xml"/><Relationship Id="rId98" Type="http://schemas.openxmlformats.org/officeDocument/2006/relationships/font" Target="fonts/Arvo-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UbuntuLight-regular.fntdata"/><Relationship Id="rId90" Type="http://schemas.openxmlformats.org/officeDocument/2006/relationships/font" Target="fonts/Ubuntu-boldItalic.fntdata"/><Relationship Id="rId93" Type="http://schemas.openxmlformats.org/officeDocument/2006/relationships/font" Target="fonts/UbuntuLight-italic.fntdata"/><Relationship Id="rId92" Type="http://schemas.openxmlformats.org/officeDocument/2006/relationships/font" Target="fonts/Ubuntu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Ubuntu-bold.fntdata"/><Relationship Id="rId87" Type="http://schemas.openxmlformats.org/officeDocument/2006/relationships/font" Target="fonts/Ubuntu-regular.fntdata"/><Relationship Id="rId89" Type="http://schemas.openxmlformats.org/officeDocument/2006/relationships/font" Target="fonts/Ubuntu-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e99795a24_17_8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e99795a24_17_8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e99795a24_14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e99795a24_14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e99795a24_14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e99795a24_14_1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e99795a24_14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e99795a24_14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e99795a24_14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e99795a24_14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e99795a24_14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e99795a24_14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e99795a24_14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e99795a24_14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e99795a24_14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e99795a24_14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e99795a24_14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8e99795a24_14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e99795a24_14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e99795a24_14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e99795a24_14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e99795a24_14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e99795a24_17_8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e99795a24_17_8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8e99795a24_14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e99795a24_14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8e99795a24_14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8e99795a24_14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e99795a24_14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e99795a24_14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e99795a24_14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e99795a24_14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e99795a24_1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e99795a24_1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e99795a24_14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e99795a24_14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e99795a24_14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e99795a24_14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8e99795a24_14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8e99795a24_14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e99795a24_14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e99795a24_14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e99795a24_14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e99795a24_14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e99795a24_17_8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e99795a24_17_8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8e99795a24_14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e99795a24_14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e99795a24_14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e99795a24_14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e99795a24_14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e99795a24_14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8e99795a24_14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8e99795a24_14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8e99795a24_14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8e99795a24_14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e99795a24_14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e99795a24_14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8e99795a24_14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8e99795a24_14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e99795a24_14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e99795a24_14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8e99795a24_14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8e99795a24_14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8e99795a24_14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e99795a24_14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e99795a24_17_8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e99795a24_17_8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8e99795a24_14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8e99795a24_14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e99795a24_14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e99795a24_14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8e99795a24_14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8e99795a24_14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8e99795a24_14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8e99795a24_14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8cdcfdb23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8cdcfdb23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8cdcfdb2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8cdcfdb2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cdcfdb23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cdcfdb23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e99795a24_14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e99795a24_14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8e99795a24_14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8e99795a24_14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cdcfdb233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8cdcfdb233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e99795a24_17_8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e99795a24_17_8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e99795a24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e99795a24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e99795a24_2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e99795a24_2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e99795a24_2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e99795a24_2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e99795a24_2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e99795a24_2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e99795a24_2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e99795a24_2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e99795a24_2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e99795a24_2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8e99795a24_2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e99795a24_2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8e99795a24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e99795a24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e99795a24_2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e99795a24_2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8e99795a24_2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8e99795a24_2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e99795a24_1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e99795a24_1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e99795a24_2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e99795a24_2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8e99795a24_2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8e99795a24_2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e99795a24_2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e99795a24_2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8e99795a24_2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8e99795a24_2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e99795a24_2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e99795a24_2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e99795a24_2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e99795a24_2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cdcfdb23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cdcfdb23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8cdcfdb23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8cdcfdb23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8cdcfdb23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8cdcfdb23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8e99795a24_2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8e99795a24_2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e99795a24_1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e99795a24_1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8e99795a24_2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8e99795a24_2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e99795a24_2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e99795a24_2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8e99795a24_2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8e99795a24_2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e99795a24_2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e99795a24_2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e99795a24_2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e99795a24_2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8e99795a24_23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8e99795a24_2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e99795a24_2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e99795a24_2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8e99795a24_2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e99795a24_2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8e99795a24_2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8e99795a24_2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8e99795a24_2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8e99795a24_2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e99795a24_14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e99795a24_14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e99795a24_14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e99795a24_14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e99795a24_14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e99795a24_14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1853700" y="539900"/>
            <a:ext cx="5436600" cy="40638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206500" y="1494275"/>
            <a:ext cx="4731000" cy="16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500"/>
              <a:buFont typeface="Fjalla One"/>
              <a:buNone/>
              <a:defRPr b="0" sz="4500">
                <a:latin typeface="Fjalla One"/>
                <a:ea typeface="Fjalla One"/>
                <a:cs typeface="Fjalla One"/>
                <a:sym typeface="Fjalla One"/>
              </a:defRPr>
            </a:lvl1pPr>
            <a:lvl2pPr lvl="1" rtl="0" algn="ctr">
              <a:spcBef>
                <a:spcPts val="0"/>
              </a:spcBef>
              <a:spcAft>
                <a:spcPts val="0"/>
              </a:spcAft>
              <a:buSzPts val="4500"/>
              <a:buFont typeface="Fjalla One"/>
              <a:buNone/>
              <a:defRPr b="0" sz="4500">
                <a:latin typeface="Fjalla One"/>
                <a:ea typeface="Fjalla One"/>
                <a:cs typeface="Fjalla One"/>
                <a:sym typeface="Fjalla One"/>
              </a:defRPr>
            </a:lvl2pPr>
            <a:lvl3pPr lvl="2" rtl="0" algn="ctr">
              <a:spcBef>
                <a:spcPts val="0"/>
              </a:spcBef>
              <a:spcAft>
                <a:spcPts val="0"/>
              </a:spcAft>
              <a:buSzPts val="4500"/>
              <a:buFont typeface="Fjalla One"/>
              <a:buNone/>
              <a:defRPr b="0" sz="4500">
                <a:latin typeface="Fjalla One"/>
                <a:ea typeface="Fjalla One"/>
                <a:cs typeface="Fjalla One"/>
                <a:sym typeface="Fjalla One"/>
              </a:defRPr>
            </a:lvl3pPr>
            <a:lvl4pPr lvl="3" rtl="0" algn="ctr">
              <a:spcBef>
                <a:spcPts val="0"/>
              </a:spcBef>
              <a:spcAft>
                <a:spcPts val="0"/>
              </a:spcAft>
              <a:buSzPts val="4500"/>
              <a:buFont typeface="Fjalla One"/>
              <a:buNone/>
              <a:defRPr b="0" sz="4500">
                <a:latin typeface="Fjalla One"/>
                <a:ea typeface="Fjalla One"/>
                <a:cs typeface="Fjalla One"/>
                <a:sym typeface="Fjalla One"/>
              </a:defRPr>
            </a:lvl4pPr>
            <a:lvl5pPr lvl="4" rtl="0" algn="ctr">
              <a:spcBef>
                <a:spcPts val="0"/>
              </a:spcBef>
              <a:spcAft>
                <a:spcPts val="0"/>
              </a:spcAft>
              <a:buSzPts val="4500"/>
              <a:buFont typeface="Fjalla One"/>
              <a:buNone/>
              <a:defRPr b="0" sz="4500">
                <a:latin typeface="Fjalla One"/>
                <a:ea typeface="Fjalla One"/>
                <a:cs typeface="Fjalla One"/>
                <a:sym typeface="Fjalla One"/>
              </a:defRPr>
            </a:lvl5pPr>
            <a:lvl6pPr lvl="5" rtl="0" algn="ctr">
              <a:spcBef>
                <a:spcPts val="0"/>
              </a:spcBef>
              <a:spcAft>
                <a:spcPts val="0"/>
              </a:spcAft>
              <a:buSzPts val="4500"/>
              <a:buFont typeface="Fjalla One"/>
              <a:buNone/>
              <a:defRPr b="0" sz="4500">
                <a:latin typeface="Fjalla One"/>
                <a:ea typeface="Fjalla One"/>
                <a:cs typeface="Fjalla One"/>
                <a:sym typeface="Fjalla One"/>
              </a:defRPr>
            </a:lvl6pPr>
            <a:lvl7pPr lvl="6" rtl="0" algn="ctr">
              <a:spcBef>
                <a:spcPts val="0"/>
              </a:spcBef>
              <a:spcAft>
                <a:spcPts val="0"/>
              </a:spcAft>
              <a:buSzPts val="4500"/>
              <a:buFont typeface="Fjalla One"/>
              <a:buNone/>
              <a:defRPr b="0" sz="4500">
                <a:latin typeface="Fjalla One"/>
                <a:ea typeface="Fjalla One"/>
                <a:cs typeface="Fjalla One"/>
                <a:sym typeface="Fjalla One"/>
              </a:defRPr>
            </a:lvl7pPr>
            <a:lvl8pPr lvl="7" rtl="0" algn="ctr">
              <a:spcBef>
                <a:spcPts val="0"/>
              </a:spcBef>
              <a:spcAft>
                <a:spcPts val="0"/>
              </a:spcAft>
              <a:buSzPts val="4500"/>
              <a:buFont typeface="Fjalla One"/>
              <a:buNone/>
              <a:defRPr b="0" sz="4500">
                <a:latin typeface="Fjalla One"/>
                <a:ea typeface="Fjalla One"/>
                <a:cs typeface="Fjalla One"/>
                <a:sym typeface="Fjalla One"/>
              </a:defRPr>
            </a:lvl8pPr>
            <a:lvl9pPr lvl="8" rtl="0" algn="ctr">
              <a:spcBef>
                <a:spcPts val="0"/>
              </a:spcBef>
              <a:spcAft>
                <a:spcPts val="0"/>
              </a:spcAft>
              <a:buSzPts val="4500"/>
              <a:buFont typeface="Fjalla One"/>
              <a:buNone/>
              <a:defRPr b="0" sz="4500">
                <a:latin typeface="Fjalla One"/>
                <a:ea typeface="Fjalla One"/>
                <a:cs typeface="Fjalla One"/>
                <a:sym typeface="Fjalla One"/>
              </a:defRPr>
            </a:lvl9pPr>
          </a:lstStyle>
          <a:p/>
        </p:txBody>
      </p:sp>
      <p:sp>
        <p:nvSpPr>
          <p:cNvPr id="11" name="Google Shape;11;p2"/>
          <p:cNvSpPr txBox="1"/>
          <p:nvPr>
            <p:ph idx="1" type="subTitle"/>
          </p:nvPr>
        </p:nvSpPr>
        <p:spPr>
          <a:xfrm>
            <a:off x="2206500" y="3223825"/>
            <a:ext cx="4731000" cy="42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17575" y="1558850"/>
            <a:ext cx="7708800" cy="13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 name="Google Shape;44;p11"/>
          <p:cNvSpPr txBox="1"/>
          <p:nvPr>
            <p:ph idx="1" type="body"/>
          </p:nvPr>
        </p:nvSpPr>
        <p:spPr>
          <a:xfrm>
            <a:off x="717575" y="3168250"/>
            <a:ext cx="7708800" cy="416400"/>
          </a:xfrm>
          <a:prstGeom prst="rect">
            <a:avLst/>
          </a:prstGeom>
          <a:solidFill>
            <a:schemeClr val="dk2"/>
          </a:solidFill>
        </p:spPr>
        <p:txBody>
          <a:bodyPr anchorCtr="0" anchor="ctr"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lgn="ctr">
              <a:lnSpc>
                <a:spcPct val="100000"/>
              </a:lnSpc>
              <a:spcBef>
                <a:spcPts val="0"/>
              </a:spcBef>
              <a:spcAft>
                <a:spcPts val="0"/>
              </a:spcAft>
              <a:buSzPts val="1600"/>
              <a:buChar char="■"/>
              <a:defRPr/>
            </a:lvl2pPr>
            <a:lvl3pPr indent="-330200" lvl="2" marL="1371600" rtl="0" algn="ctr">
              <a:lnSpc>
                <a:spcPct val="100000"/>
              </a:lnSpc>
              <a:spcBef>
                <a:spcPts val="0"/>
              </a:spcBef>
              <a:spcAft>
                <a:spcPts val="0"/>
              </a:spcAft>
              <a:buSzPts val="1600"/>
              <a:buChar char="○"/>
              <a:defRPr/>
            </a:lvl3pPr>
            <a:lvl4pPr indent="-330200" lvl="3" marL="1828800" rtl="0" algn="ctr">
              <a:lnSpc>
                <a:spcPct val="100000"/>
              </a:lnSpc>
              <a:spcBef>
                <a:spcPts val="0"/>
              </a:spcBef>
              <a:spcAft>
                <a:spcPts val="0"/>
              </a:spcAft>
              <a:buSzPts val="1600"/>
              <a:buChar char="●"/>
              <a:defRPr/>
            </a:lvl4pPr>
            <a:lvl5pPr indent="-330200" lvl="4" marL="2286000" rtl="0" algn="ctr">
              <a:lnSpc>
                <a:spcPct val="100000"/>
              </a:lnSpc>
              <a:spcBef>
                <a:spcPts val="0"/>
              </a:spcBef>
              <a:spcAft>
                <a:spcPts val="0"/>
              </a:spcAft>
              <a:buSzPts val="1600"/>
              <a:buChar char="▹"/>
              <a:defRPr/>
            </a:lvl5pPr>
            <a:lvl6pPr indent="-330200" lvl="5" marL="2743200" rtl="0" algn="ctr">
              <a:lnSpc>
                <a:spcPct val="100000"/>
              </a:lnSpc>
              <a:spcBef>
                <a:spcPts val="0"/>
              </a:spcBef>
              <a:spcAft>
                <a:spcPts val="0"/>
              </a:spcAft>
              <a:buSzPts val="1600"/>
              <a:buChar char="▸"/>
              <a:defRPr/>
            </a:lvl6pPr>
            <a:lvl7pPr indent="-330200" lvl="6" marL="3200400" rtl="0" algn="ctr">
              <a:lnSpc>
                <a:spcPct val="100000"/>
              </a:lnSpc>
              <a:spcBef>
                <a:spcPts val="0"/>
              </a:spcBef>
              <a:spcAft>
                <a:spcPts val="0"/>
              </a:spcAft>
              <a:buSzPts val="1600"/>
              <a:buChar char="●"/>
              <a:defRPr/>
            </a:lvl7pPr>
            <a:lvl8pPr indent="-330200" lvl="7" marL="3657600" rtl="0" algn="ctr">
              <a:lnSpc>
                <a:spcPct val="100000"/>
              </a:lnSpc>
              <a:spcBef>
                <a:spcPts val="0"/>
              </a:spcBef>
              <a:spcAft>
                <a:spcPts val="0"/>
              </a:spcAft>
              <a:buSzPts val="1600"/>
              <a:buChar char="○"/>
              <a:defRPr/>
            </a:lvl8pPr>
            <a:lvl9pPr indent="-330200" lvl="8" marL="4114800" rtl="0" algn="ctr">
              <a:lnSpc>
                <a:spcPct val="100000"/>
              </a:lnSpc>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blipFill>
          <a:blip r:embed="rId2">
            <a:alphaModFix/>
          </a:blip>
          <a:stretch>
            <a:fillRect/>
          </a:stretch>
        </a:blipFill>
      </p:bgPr>
    </p:bg>
    <p:spTree>
      <p:nvGrpSpPr>
        <p:cNvPr id="46" name="Shape 4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4"/>
          <p:cNvSpPr/>
          <p:nvPr/>
        </p:nvSpPr>
        <p:spPr>
          <a:xfrm>
            <a:off x="384450" y="262050"/>
            <a:ext cx="8375100" cy="461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4"/>
          <p:cNvSpPr txBox="1"/>
          <p:nvPr>
            <p:ph hasCustomPrompt="1" type="title"/>
          </p:nvPr>
        </p:nvSpPr>
        <p:spPr>
          <a:xfrm>
            <a:off x="1066788" y="1528063"/>
            <a:ext cx="695100" cy="689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0" name="Google Shape;50;p14"/>
          <p:cNvSpPr txBox="1"/>
          <p:nvPr>
            <p:ph idx="1" type="subTitle"/>
          </p:nvPr>
        </p:nvSpPr>
        <p:spPr>
          <a:xfrm>
            <a:off x="2236488" y="1726038"/>
            <a:ext cx="2040000" cy="58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51" name="Google Shape;51;p14"/>
          <p:cNvSpPr txBox="1"/>
          <p:nvPr>
            <p:ph idx="2" type="subTitle"/>
          </p:nvPr>
        </p:nvSpPr>
        <p:spPr>
          <a:xfrm>
            <a:off x="2236500" y="1365151"/>
            <a:ext cx="2040000" cy="509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52" name="Google Shape;52;p14"/>
          <p:cNvSpPr txBox="1"/>
          <p:nvPr>
            <p:ph hasCustomPrompt="1" idx="3" type="title"/>
          </p:nvPr>
        </p:nvSpPr>
        <p:spPr>
          <a:xfrm>
            <a:off x="1066788" y="3262638"/>
            <a:ext cx="695100" cy="6894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a:r>
              <a:t>xx%</a:t>
            </a:r>
          </a:p>
        </p:txBody>
      </p:sp>
      <p:sp>
        <p:nvSpPr>
          <p:cNvPr id="53" name="Google Shape;53;p14"/>
          <p:cNvSpPr txBox="1"/>
          <p:nvPr>
            <p:ph idx="4" type="subTitle"/>
          </p:nvPr>
        </p:nvSpPr>
        <p:spPr>
          <a:xfrm>
            <a:off x="2236488" y="3458213"/>
            <a:ext cx="2040000" cy="58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54" name="Google Shape;54;p14"/>
          <p:cNvSpPr txBox="1"/>
          <p:nvPr>
            <p:ph idx="5" type="subTitle"/>
          </p:nvPr>
        </p:nvSpPr>
        <p:spPr>
          <a:xfrm>
            <a:off x="2236500" y="3100791"/>
            <a:ext cx="2040000" cy="509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55" name="Google Shape;55;p14"/>
          <p:cNvSpPr txBox="1"/>
          <p:nvPr>
            <p:ph hasCustomPrompt="1" idx="6" type="title"/>
          </p:nvPr>
        </p:nvSpPr>
        <p:spPr>
          <a:xfrm>
            <a:off x="4921213" y="1528063"/>
            <a:ext cx="695100" cy="6894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a:r>
              <a:t>xx%</a:t>
            </a:r>
          </a:p>
        </p:txBody>
      </p:sp>
      <p:sp>
        <p:nvSpPr>
          <p:cNvPr id="56" name="Google Shape;56;p14"/>
          <p:cNvSpPr txBox="1"/>
          <p:nvPr>
            <p:ph idx="7" type="subTitle"/>
          </p:nvPr>
        </p:nvSpPr>
        <p:spPr>
          <a:xfrm>
            <a:off x="6090913" y="1726038"/>
            <a:ext cx="2040000" cy="58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57" name="Google Shape;57;p14"/>
          <p:cNvSpPr txBox="1"/>
          <p:nvPr>
            <p:ph idx="8" type="subTitle"/>
          </p:nvPr>
        </p:nvSpPr>
        <p:spPr>
          <a:xfrm>
            <a:off x="6090925" y="1365151"/>
            <a:ext cx="2040000" cy="509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58" name="Google Shape;58;p14"/>
          <p:cNvSpPr txBox="1"/>
          <p:nvPr>
            <p:ph hasCustomPrompt="1" idx="9" type="title"/>
          </p:nvPr>
        </p:nvSpPr>
        <p:spPr>
          <a:xfrm>
            <a:off x="4921213" y="3262638"/>
            <a:ext cx="695100" cy="689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9" name="Google Shape;59;p14"/>
          <p:cNvSpPr txBox="1"/>
          <p:nvPr>
            <p:ph idx="13" type="subTitle"/>
          </p:nvPr>
        </p:nvSpPr>
        <p:spPr>
          <a:xfrm>
            <a:off x="6090913" y="3458213"/>
            <a:ext cx="2040000" cy="580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60" name="Google Shape;60;p14"/>
          <p:cNvSpPr txBox="1"/>
          <p:nvPr>
            <p:ph idx="14" type="subTitle"/>
          </p:nvPr>
        </p:nvSpPr>
        <p:spPr>
          <a:xfrm>
            <a:off x="6090925" y="3100791"/>
            <a:ext cx="2040000" cy="509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61" name="Google Shape;61;p14"/>
          <p:cNvSpPr txBox="1"/>
          <p:nvPr>
            <p:ph idx="15"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right">
  <p:cSld name="CUSTOM">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3610225" y="1806150"/>
            <a:ext cx="4173900" cy="477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lgn="r">
              <a:spcBef>
                <a:spcPts val="0"/>
              </a:spcBef>
              <a:spcAft>
                <a:spcPts val="0"/>
              </a:spcAft>
              <a:buClr>
                <a:schemeClr val="dk1"/>
              </a:buClr>
              <a:buSzPts val="3000"/>
              <a:buNone/>
              <a:defRPr>
                <a:solidFill>
                  <a:schemeClr val="dk1"/>
                </a:solidFill>
              </a:defRPr>
            </a:lvl2pPr>
            <a:lvl3pPr lvl="2" rtl="0" algn="r">
              <a:spcBef>
                <a:spcPts val="0"/>
              </a:spcBef>
              <a:spcAft>
                <a:spcPts val="0"/>
              </a:spcAft>
              <a:buClr>
                <a:schemeClr val="dk1"/>
              </a:buClr>
              <a:buSzPts val="3000"/>
              <a:buNone/>
              <a:defRPr>
                <a:solidFill>
                  <a:schemeClr val="dk1"/>
                </a:solidFill>
              </a:defRPr>
            </a:lvl3pPr>
            <a:lvl4pPr lvl="3" rtl="0" algn="r">
              <a:spcBef>
                <a:spcPts val="0"/>
              </a:spcBef>
              <a:spcAft>
                <a:spcPts val="0"/>
              </a:spcAft>
              <a:buClr>
                <a:schemeClr val="dk1"/>
              </a:buClr>
              <a:buSzPts val="3000"/>
              <a:buNone/>
              <a:defRPr>
                <a:solidFill>
                  <a:schemeClr val="dk1"/>
                </a:solidFill>
              </a:defRPr>
            </a:lvl4pPr>
            <a:lvl5pPr lvl="4" rtl="0" algn="r">
              <a:spcBef>
                <a:spcPts val="0"/>
              </a:spcBef>
              <a:spcAft>
                <a:spcPts val="0"/>
              </a:spcAft>
              <a:buClr>
                <a:schemeClr val="dk1"/>
              </a:buClr>
              <a:buSzPts val="3000"/>
              <a:buNone/>
              <a:defRPr>
                <a:solidFill>
                  <a:schemeClr val="dk1"/>
                </a:solidFill>
              </a:defRPr>
            </a:lvl5pPr>
            <a:lvl6pPr lvl="5" rtl="0" algn="r">
              <a:spcBef>
                <a:spcPts val="0"/>
              </a:spcBef>
              <a:spcAft>
                <a:spcPts val="0"/>
              </a:spcAft>
              <a:buClr>
                <a:schemeClr val="dk1"/>
              </a:buClr>
              <a:buSzPts val="3000"/>
              <a:buNone/>
              <a:defRPr>
                <a:solidFill>
                  <a:schemeClr val="dk1"/>
                </a:solidFill>
              </a:defRPr>
            </a:lvl6pPr>
            <a:lvl7pPr lvl="6" rtl="0" algn="r">
              <a:spcBef>
                <a:spcPts val="0"/>
              </a:spcBef>
              <a:spcAft>
                <a:spcPts val="0"/>
              </a:spcAft>
              <a:buClr>
                <a:schemeClr val="dk1"/>
              </a:buClr>
              <a:buSzPts val="3000"/>
              <a:buNone/>
              <a:defRPr>
                <a:solidFill>
                  <a:schemeClr val="dk1"/>
                </a:solidFill>
              </a:defRPr>
            </a:lvl7pPr>
            <a:lvl8pPr lvl="7" rtl="0" algn="r">
              <a:spcBef>
                <a:spcPts val="0"/>
              </a:spcBef>
              <a:spcAft>
                <a:spcPts val="0"/>
              </a:spcAft>
              <a:buClr>
                <a:schemeClr val="dk1"/>
              </a:buClr>
              <a:buSzPts val="3000"/>
              <a:buNone/>
              <a:defRPr>
                <a:solidFill>
                  <a:schemeClr val="dk1"/>
                </a:solidFill>
              </a:defRPr>
            </a:lvl8pPr>
            <a:lvl9pPr lvl="8" rtl="0" algn="r">
              <a:spcBef>
                <a:spcPts val="0"/>
              </a:spcBef>
              <a:spcAft>
                <a:spcPts val="0"/>
              </a:spcAft>
              <a:buClr>
                <a:schemeClr val="dk1"/>
              </a:buClr>
              <a:buSzPts val="3000"/>
              <a:buNone/>
              <a:defRPr>
                <a:solidFill>
                  <a:schemeClr val="dk1"/>
                </a:solidFill>
              </a:defRPr>
            </a:lvl9pPr>
          </a:lstStyle>
          <a:p/>
        </p:txBody>
      </p:sp>
      <p:sp>
        <p:nvSpPr>
          <p:cNvPr id="64" name="Google Shape;64;p15"/>
          <p:cNvSpPr txBox="1"/>
          <p:nvPr>
            <p:ph idx="1" type="body"/>
          </p:nvPr>
        </p:nvSpPr>
        <p:spPr>
          <a:xfrm>
            <a:off x="3610300" y="2284075"/>
            <a:ext cx="4173900" cy="1053300"/>
          </a:xfrm>
          <a:prstGeom prst="rect">
            <a:avLst/>
          </a:prstGeom>
          <a:noFill/>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Clr>
                <a:schemeClr val="dk1"/>
              </a:buClr>
              <a:buSzPts val="1400"/>
              <a:buChar char="□"/>
              <a:defRPr sz="1400">
                <a:solidFill>
                  <a:schemeClr val="dk1"/>
                </a:solidFill>
              </a:defRPr>
            </a:lvl1pPr>
            <a:lvl2pPr indent="-317500" lvl="1" marL="914400" rtl="0" algn="r">
              <a:lnSpc>
                <a:spcPct val="100000"/>
              </a:lnSpc>
              <a:spcBef>
                <a:spcPts val="0"/>
              </a:spcBef>
              <a:spcAft>
                <a:spcPts val="0"/>
              </a:spcAft>
              <a:buClr>
                <a:schemeClr val="dk1"/>
              </a:buClr>
              <a:buSzPts val="1400"/>
              <a:buChar char="■"/>
              <a:defRPr sz="1400">
                <a:solidFill>
                  <a:schemeClr val="dk1"/>
                </a:solidFill>
              </a:defRPr>
            </a:lvl2pPr>
            <a:lvl3pPr indent="-317500" lvl="2" marL="1371600" rtl="0" algn="r">
              <a:lnSpc>
                <a:spcPct val="100000"/>
              </a:lnSpc>
              <a:spcBef>
                <a:spcPts val="0"/>
              </a:spcBef>
              <a:spcAft>
                <a:spcPts val="0"/>
              </a:spcAft>
              <a:buClr>
                <a:schemeClr val="dk1"/>
              </a:buClr>
              <a:buSzPts val="1400"/>
              <a:buChar char="○"/>
              <a:defRPr sz="1400">
                <a:solidFill>
                  <a:schemeClr val="dk1"/>
                </a:solidFill>
              </a:defRPr>
            </a:lvl3pPr>
            <a:lvl4pPr indent="-317500" lvl="3" marL="1828800" rtl="0" algn="r">
              <a:lnSpc>
                <a:spcPct val="100000"/>
              </a:lnSpc>
              <a:spcBef>
                <a:spcPts val="0"/>
              </a:spcBef>
              <a:spcAft>
                <a:spcPts val="0"/>
              </a:spcAft>
              <a:buClr>
                <a:schemeClr val="dk1"/>
              </a:buClr>
              <a:buSzPts val="1400"/>
              <a:buChar char="●"/>
              <a:defRPr sz="1400">
                <a:solidFill>
                  <a:schemeClr val="dk1"/>
                </a:solidFill>
              </a:defRPr>
            </a:lvl4pPr>
            <a:lvl5pPr indent="-317500" lvl="4" marL="2286000" rtl="0" algn="r">
              <a:lnSpc>
                <a:spcPct val="100000"/>
              </a:lnSpc>
              <a:spcBef>
                <a:spcPts val="0"/>
              </a:spcBef>
              <a:spcAft>
                <a:spcPts val="0"/>
              </a:spcAft>
              <a:buClr>
                <a:schemeClr val="dk1"/>
              </a:buClr>
              <a:buSzPts val="1400"/>
              <a:buChar char="▹"/>
              <a:defRPr sz="1400">
                <a:solidFill>
                  <a:schemeClr val="dk1"/>
                </a:solidFill>
              </a:defRPr>
            </a:lvl5pPr>
            <a:lvl6pPr indent="-317500" lvl="5" marL="2743200" rtl="0" algn="r">
              <a:lnSpc>
                <a:spcPct val="100000"/>
              </a:lnSpc>
              <a:spcBef>
                <a:spcPts val="0"/>
              </a:spcBef>
              <a:spcAft>
                <a:spcPts val="0"/>
              </a:spcAft>
              <a:buClr>
                <a:schemeClr val="dk1"/>
              </a:buClr>
              <a:buSzPts val="1400"/>
              <a:buChar char="▸"/>
              <a:defRPr sz="1400">
                <a:solidFill>
                  <a:schemeClr val="dk1"/>
                </a:solidFill>
              </a:defRPr>
            </a:lvl6pPr>
            <a:lvl7pPr indent="-317500" lvl="6" marL="3200400" rtl="0" algn="r">
              <a:lnSpc>
                <a:spcPct val="100000"/>
              </a:lnSpc>
              <a:spcBef>
                <a:spcPts val="0"/>
              </a:spcBef>
              <a:spcAft>
                <a:spcPts val="0"/>
              </a:spcAft>
              <a:buClr>
                <a:schemeClr val="dk1"/>
              </a:buClr>
              <a:buSzPts val="1400"/>
              <a:buChar char="●"/>
              <a:defRPr sz="1400">
                <a:solidFill>
                  <a:schemeClr val="dk1"/>
                </a:solidFill>
              </a:defRPr>
            </a:lvl7pPr>
            <a:lvl8pPr indent="-317500" lvl="7" marL="3657600" rtl="0" algn="r">
              <a:lnSpc>
                <a:spcPct val="100000"/>
              </a:lnSpc>
              <a:spcBef>
                <a:spcPts val="0"/>
              </a:spcBef>
              <a:spcAft>
                <a:spcPts val="0"/>
              </a:spcAft>
              <a:buClr>
                <a:schemeClr val="dk1"/>
              </a:buClr>
              <a:buSzPts val="1400"/>
              <a:buChar char="○"/>
              <a:defRPr sz="1400">
                <a:solidFill>
                  <a:schemeClr val="dk1"/>
                </a:solidFill>
              </a:defRPr>
            </a:lvl8pPr>
            <a:lvl9pPr indent="-317500" lvl="8" marL="4114800" rtl="0" algn="r">
              <a:lnSpc>
                <a:spcPct val="100000"/>
              </a:lnSpc>
              <a:spcBef>
                <a:spcPts val="0"/>
              </a:spcBef>
              <a:spcAft>
                <a:spcPts val="0"/>
              </a:spcAft>
              <a:buClr>
                <a:schemeClr val="dk1"/>
              </a:buClr>
              <a:buSzPts val="1400"/>
              <a:buChar char="■"/>
              <a:defRPr sz="14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e column left">
  <p:cSld name="CUSTOM_5">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1359900" y="1806150"/>
            <a:ext cx="4173900" cy="477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p:txBody>
      </p:sp>
      <p:sp>
        <p:nvSpPr>
          <p:cNvPr id="67" name="Google Shape;67;p16"/>
          <p:cNvSpPr txBox="1"/>
          <p:nvPr>
            <p:ph idx="1" type="body"/>
          </p:nvPr>
        </p:nvSpPr>
        <p:spPr>
          <a:xfrm>
            <a:off x="1359975" y="2284075"/>
            <a:ext cx="4173900" cy="1053300"/>
          </a:xfrm>
          <a:prstGeom prst="rect">
            <a:avLst/>
          </a:prstGeom>
          <a:no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0"/>
              </a:spcBef>
              <a:spcAft>
                <a:spcPts val="0"/>
              </a:spcAft>
              <a:buClr>
                <a:schemeClr val="dk1"/>
              </a:buClr>
              <a:buSzPts val="1400"/>
              <a:buChar char="■"/>
              <a:defRPr sz="1400">
                <a:solidFill>
                  <a:schemeClr val="dk1"/>
                </a:solidFill>
              </a:defRPr>
            </a:lvl2pPr>
            <a:lvl3pPr indent="-317500" lvl="2" marL="1371600" rtl="0">
              <a:lnSpc>
                <a:spcPct val="100000"/>
              </a:lnSpc>
              <a:spcBef>
                <a:spcPts val="0"/>
              </a:spcBef>
              <a:spcAft>
                <a:spcPts val="0"/>
              </a:spcAft>
              <a:buClr>
                <a:schemeClr val="dk1"/>
              </a:buClr>
              <a:buSzPts val="1400"/>
              <a:buChar char="○"/>
              <a:defRPr sz="1400">
                <a:solidFill>
                  <a:schemeClr val="dk1"/>
                </a:solidFill>
              </a:defRPr>
            </a:lvl3pPr>
            <a:lvl4pPr indent="-317500" lvl="3" marL="1828800" rtl="0">
              <a:lnSpc>
                <a:spcPct val="100000"/>
              </a:lnSpc>
              <a:spcBef>
                <a:spcPts val="0"/>
              </a:spcBef>
              <a:spcAft>
                <a:spcPts val="0"/>
              </a:spcAft>
              <a:buClr>
                <a:schemeClr val="dk1"/>
              </a:buClr>
              <a:buSzPts val="1400"/>
              <a:buChar char="●"/>
              <a:defRPr sz="1400">
                <a:solidFill>
                  <a:schemeClr val="dk1"/>
                </a:solidFill>
              </a:defRPr>
            </a:lvl4pPr>
            <a:lvl5pPr indent="-317500" lvl="4" marL="2286000" rtl="0">
              <a:lnSpc>
                <a:spcPct val="100000"/>
              </a:lnSpc>
              <a:spcBef>
                <a:spcPts val="0"/>
              </a:spcBef>
              <a:spcAft>
                <a:spcPts val="0"/>
              </a:spcAft>
              <a:buClr>
                <a:schemeClr val="dk1"/>
              </a:buClr>
              <a:buSzPts val="1400"/>
              <a:buChar char="▹"/>
              <a:defRPr sz="1400">
                <a:solidFill>
                  <a:schemeClr val="dk1"/>
                </a:solidFill>
              </a:defRPr>
            </a:lvl5pPr>
            <a:lvl6pPr indent="-317500" lvl="5" marL="2743200" rtl="0">
              <a:lnSpc>
                <a:spcPct val="100000"/>
              </a:lnSpc>
              <a:spcBef>
                <a:spcPts val="0"/>
              </a:spcBef>
              <a:spcAft>
                <a:spcPts val="0"/>
              </a:spcAft>
              <a:buClr>
                <a:schemeClr val="dk1"/>
              </a:buClr>
              <a:buSzPts val="1400"/>
              <a:buChar char="▸"/>
              <a:defRPr sz="1400">
                <a:solidFill>
                  <a:schemeClr val="dk1"/>
                </a:solidFill>
              </a:defRPr>
            </a:lvl6pPr>
            <a:lvl7pPr indent="-317500" lvl="6" marL="3200400" rtl="0">
              <a:lnSpc>
                <a:spcPct val="100000"/>
              </a:lnSpc>
              <a:spcBef>
                <a:spcPts val="0"/>
              </a:spcBef>
              <a:spcAft>
                <a:spcPts val="0"/>
              </a:spcAft>
              <a:buClr>
                <a:schemeClr val="dk1"/>
              </a:buClr>
              <a:buSzPts val="1400"/>
              <a:buChar char="●"/>
              <a:defRPr sz="1400">
                <a:solidFill>
                  <a:schemeClr val="dk1"/>
                </a:solidFill>
              </a:defRPr>
            </a:lvl7pPr>
            <a:lvl8pPr indent="-317500" lvl="7" marL="3657600" rtl="0">
              <a:lnSpc>
                <a:spcPct val="100000"/>
              </a:lnSpc>
              <a:spcBef>
                <a:spcPts val="0"/>
              </a:spcBef>
              <a:spcAft>
                <a:spcPts val="0"/>
              </a:spcAft>
              <a:buClr>
                <a:schemeClr val="dk1"/>
              </a:buClr>
              <a:buSzPts val="1400"/>
              <a:buChar char="○"/>
              <a:defRPr sz="1400">
                <a:solidFill>
                  <a:schemeClr val="dk1"/>
                </a:solidFill>
              </a:defRPr>
            </a:lvl8pPr>
            <a:lvl9pPr indent="-317500" lvl="8" marL="4114800" rtl="0">
              <a:lnSpc>
                <a:spcPct val="100000"/>
              </a:lnSpc>
              <a:spcBef>
                <a:spcPts val="0"/>
              </a:spcBef>
              <a:spcAft>
                <a:spcPts val="0"/>
              </a:spcAft>
              <a:buClr>
                <a:schemeClr val="dk1"/>
              </a:buClr>
              <a:buSzPts val="1400"/>
              <a:buChar char="■"/>
              <a:defRPr sz="14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4">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p:nvPr/>
        </p:nvSpPr>
        <p:spPr>
          <a:xfrm>
            <a:off x="1853700" y="1228200"/>
            <a:ext cx="6572700" cy="268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7"/>
          <p:cNvSpPr txBox="1"/>
          <p:nvPr>
            <p:ph type="title"/>
          </p:nvPr>
        </p:nvSpPr>
        <p:spPr>
          <a:xfrm>
            <a:off x="3610225" y="1806150"/>
            <a:ext cx="4173900" cy="477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1"/>
              </a:buClr>
              <a:buSzPts val="3000"/>
              <a:buNone/>
              <a:defRPr>
                <a:solidFill>
                  <a:schemeClr val="dk1"/>
                </a:solidFill>
              </a:defRPr>
            </a:lvl1pPr>
            <a:lvl2pPr lvl="1" rtl="0" algn="r">
              <a:spcBef>
                <a:spcPts val="0"/>
              </a:spcBef>
              <a:spcAft>
                <a:spcPts val="0"/>
              </a:spcAft>
              <a:buClr>
                <a:schemeClr val="dk1"/>
              </a:buClr>
              <a:buSzPts val="3000"/>
              <a:buNone/>
              <a:defRPr>
                <a:solidFill>
                  <a:schemeClr val="dk1"/>
                </a:solidFill>
              </a:defRPr>
            </a:lvl2pPr>
            <a:lvl3pPr lvl="2" rtl="0" algn="r">
              <a:spcBef>
                <a:spcPts val="0"/>
              </a:spcBef>
              <a:spcAft>
                <a:spcPts val="0"/>
              </a:spcAft>
              <a:buClr>
                <a:schemeClr val="dk1"/>
              </a:buClr>
              <a:buSzPts val="3000"/>
              <a:buNone/>
              <a:defRPr>
                <a:solidFill>
                  <a:schemeClr val="dk1"/>
                </a:solidFill>
              </a:defRPr>
            </a:lvl3pPr>
            <a:lvl4pPr lvl="3" rtl="0" algn="r">
              <a:spcBef>
                <a:spcPts val="0"/>
              </a:spcBef>
              <a:spcAft>
                <a:spcPts val="0"/>
              </a:spcAft>
              <a:buClr>
                <a:schemeClr val="dk1"/>
              </a:buClr>
              <a:buSzPts val="3000"/>
              <a:buNone/>
              <a:defRPr>
                <a:solidFill>
                  <a:schemeClr val="dk1"/>
                </a:solidFill>
              </a:defRPr>
            </a:lvl4pPr>
            <a:lvl5pPr lvl="4" rtl="0" algn="r">
              <a:spcBef>
                <a:spcPts val="0"/>
              </a:spcBef>
              <a:spcAft>
                <a:spcPts val="0"/>
              </a:spcAft>
              <a:buClr>
                <a:schemeClr val="dk1"/>
              </a:buClr>
              <a:buSzPts val="3000"/>
              <a:buNone/>
              <a:defRPr>
                <a:solidFill>
                  <a:schemeClr val="dk1"/>
                </a:solidFill>
              </a:defRPr>
            </a:lvl5pPr>
            <a:lvl6pPr lvl="5" rtl="0" algn="r">
              <a:spcBef>
                <a:spcPts val="0"/>
              </a:spcBef>
              <a:spcAft>
                <a:spcPts val="0"/>
              </a:spcAft>
              <a:buClr>
                <a:schemeClr val="dk1"/>
              </a:buClr>
              <a:buSzPts val="3000"/>
              <a:buNone/>
              <a:defRPr>
                <a:solidFill>
                  <a:schemeClr val="dk1"/>
                </a:solidFill>
              </a:defRPr>
            </a:lvl6pPr>
            <a:lvl7pPr lvl="6" rtl="0" algn="r">
              <a:spcBef>
                <a:spcPts val="0"/>
              </a:spcBef>
              <a:spcAft>
                <a:spcPts val="0"/>
              </a:spcAft>
              <a:buClr>
                <a:schemeClr val="dk1"/>
              </a:buClr>
              <a:buSzPts val="3000"/>
              <a:buNone/>
              <a:defRPr>
                <a:solidFill>
                  <a:schemeClr val="dk1"/>
                </a:solidFill>
              </a:defRPr>
            </a:lvl7pPr>
            <a:lvl8pPr lvl="7" rtl="0" algn="r">
              <a:spcBef>
                <a:spcPts val="0"/>
              </a:spcBef>
              <a:spcAft>
                <a:spcPts val="0"/>
              </a:spcAft>
              <a:buClr>
                <a:schemeClr val="dk1"/>
              </a:buClr>
              <a:buSzPts val="3000"/>
              <a:buNone/>
              <a:defRPr>
                <a:solidFill>
                  <a:schemeClr val="dk1"/>
                </a:solidFill>
              </a:defRPr>
            </a:lvl8pPr>
            <a:lvl9pPr lvl="8" rtl="0" algn="r">
              <a:spcBef>
                <a:spcPts val="0"/>
              </a:spcBef>
              <a:spcAft>
                <a:spcPts val="0"/>
              </a:spcAft>
              <a:buClr>
                <a:schemeClr val="dk1"/>
              </a:buClr>
              <a:buSzPts val="3000"/>
              <a:buNone/>
              <a:defRPr>
                <a:solidFill>
                  <a:schemeClr val="dk1"/>
                </a:solidFill>
              </a:defRPr>
            </a:lvl9pPr>
          </a:lstStyle>
          <a:p/>
        </p:txBody>
      </p:sp>
      <p:sp>
        <p:nvSpPr>
          <p:cNvPr id="71" name="Google Shape;71;p17"/>
          <p:cNvSpPr txBox="1"/>
          <p:nvPr>
            <p:ph idx="1" type="body"/>
          </p:nvPr>
        </p:nvSpPr>
        <p:spPr>
          <a:xfrm>
            <a:off x="3610300" y="2284075"/>
            <a:ext cx="4173900" cy="1053300"/>
          </a:xfrm>
          <a:prstGeom prst="rect">
            <a:avLst/>
          </a:prstGeom>
          <a:noFill/>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Clr>
                <a:schemeClr val="dk1"/>
              </a:buClr>
              <a:buSzPts val="1400"/>
              <a:buChar char="□"/>
              <a:defRPr sz="1400">
                <a:solidFill>
                  <a:schemeClr val="dk1"/>
                </a:solidFill>
              </a:defRPr>
            </a:lvl1pPr>
            <a:lvl2pPr indent="-317500" lvl="1" marL="914400" rtl="0" algn="r">
              <a:lnSpc>
                <a:spcPct val="100000"/>
              </a:lnSpc>
              <a:spcBef>
                <a:spcPts val="0"/>
              </a:spcBef>
              <a:spcAft>
                <a:spcPts val="0"/>
              </a:spcAft>
              <a:buClr>
                <a:schemeClr val="dk1"/>
              </a:buClr>
              <a:buSzPts val="1400"/>
              <a:buChar char="■"/>
              <a:defRPr sz="1400">
                <a:solidFill>
                  <a:schemeClr val="dk1"/>
                </a:solidFill>
              </a:defRPr>
            </a:lvl2pPr>
            <a:lvl3pPr indent="-317500" lvl="2" marL="1371600" rtl="0" algn="r">
              <a:lnSpc>
                <a:spcPct val="100000"/>
              </a:lnSpc>
              <a:spcBef>
                <a:spcPts val="0"/>
              </a:spcBef>
              <a:spcAft>
                <a:spcPts val="0"/>
              </a:spcAft>
              <a:buClr>
                <a:schemeClr val="dk1"/>
              </a:buClr>
              <a:buSzPts val="1400"/>
              <a:buChar char="○"/>
              <a:defRPr sz="1400">
                <a:solidFill>
                  <a:schemeClr val="dk1"/>
                </a:solidFill>
              </a:defRPr>
            </a:lvl3pPr>
            <a:lvl4pPr indent="-317500" lvl="3" marL="1828800" rtl="0" algn="r">
              <a:lnSpc>
                <a:spcPct val="100000"/>
              </a:lnSpc>
              <a:spcBef>
                <a:spcPts val="0"/>
              </a:spcBef>
              <a:spcAft>
                <a:spcPts val="0"/>
              </a:spcAft>
              <a:buClr>
                <a:schemeClr val="dk1"/>
              </a:buClr>
              <a:buSzPts val="1400"/>
              <a:buChar char="●"/>
              <a:defRPr sz="1400">
                <a:solidFill>
                  <a:schemeClr val="dk1"/>
                </a:solidFill>
              </a:defRPr>
            </a:lvl4pPr>
            <a:lvl5pPr indent="-317500" lvl="4" marL="2286000" rtl="0" algn="r">
              <a:lnSpc>
                <a:spcPct val="100000"/>
              </a:lnSpc>
              <a:spcBef>
                <a:spcPts val="0"/>
              </a:spcBef>
              <a:spcAft>
                <a:spcPts val="0"/>
              </a:spcAft>
              <a:buClr>
                <a:schemeClr val="dk1"/>
              </a:buClr>
              <a:buSzPts val="1400"/>
              <a:buChar char="▹"/>
              <a:defRPr sz="1400">
                <a:solidFill>
                  <a:schemeClr val="dk1"/>
                </a:solidFill>
              </a:defRPr>
            </a:lvl5pPr>
            <a:lvl6pPr indent="-317500" lvl="5" marL="2743200" rtl="0" algn="r">
              <a:lnSpc>
                <a:spcPct val="100000"/>
              </a:lnSpc>
              <a:spcBef>
                <a:spcPts val="0"/>
              </a:spcBef>
              <a:spcAft>
                <a:spcPts val="0"/>
              </a:spcAft>
              <a:buClr>
                <a:schemeClr val="dk1"/>
              </a:buClr>
              <a:buSzPts val="1400"/>
              <a:buChar char="▸"/>
              <a:defRPr sz="1400">
                <a:solidFill>
                  <a:schemeClr val="dk1"/>
                </a:solidFill>
              </a:defRPr>
            </a:lvl6pPr>
            <a:lvl7pPr indent="-317500" lvl="6" marL="3200400" rtl="0" algn="r">
              <a:lnSpc>
                <a:spcPct val="100000"/>
              </a:lnSpc>
              <a:spcBef>
                <a:spcPts val="0"/>
              </a:spcBef>
              <a:spcAft>
                <a:spcPts val="0"/>
              </a:spcAft>
              <a:buClr>
                <a:schemeClr val="dk1"/>
              </a:buClr>
              <a:buSzPts val="1400"/>
              <a:buChar char="●"/>
              <a:defRPr sz="1400">
                <a:solidFill>
                  <a:schemeClr val="dk1"/>
                </a:solidFill>
              </a:defRPr>
            </a:lvl7pPr>
            <a:lvl8pPr indent="-317500" lvl="7" marL="3657600" rtl="0" algn="r">
              <a:lnSpc>
                <a:spcPct val="100000"/>
              </a:lnSpc>
              <a:spcBef>
                <a:spcPts val="0"/>
              </a:spcBef>
              <a:spcAft>
                <a:spcPts val="0"/>
              </a:spcAft>
              <a:buClr>
                <a:schemeClr val="dk1"/>
              </a:buClr>
              <a:buSzPts val="1400"/>
              <a:buChar char="○"/>
              <a:defRPr sz="1400">
                <a:solidFill>
                  <a:schemeClr val="dk1"/>
                </a:solidFill>
              </a:defRPr>
            </a:lvl8pPr>
            <a:lvl9pPr indent="-317500" lvl="8" marL="4114800" rtl="0" algn="r">
              <a:lnSpc>
                <a:spcPct val="100000"/>
              </a:lnSpc>
              <a:spcBef>
                <a:spcPts val="0"/>
              </a:spcBef>
              <a:spcAft>
                <a:spcPts val="0"/>
              </a:spcAft>
              <a:buClr>
                <a:schemeClr val="dk1"/>
              </a:buClr>
              <a:buSzPts val="1400"/>
              <a:buChar char="■"/>
              <a:defRPr sz="14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Font typeface="Fjalla One"/>
              <a:buNone/>
              <a:defRPr sz="2200">
                <a:latin typeface="Fjalla One"/>
                <a:ea typeface="Fjalla One"/>
                <a:cs typeface="Fjalla One"/>
                <a:sym typeface="Fjalla One"/>
              </a:defRPr>
            </a:lvl1pPr>
            <a:lvl2pPr lvl="1" rtl="0">
              <a:spcBef>
                <a:spcPts val="0"/>
              </a:spcBef>
              <a:spcAft>
                <a:spcPts val="0"/>
              </a:spcAft>
              <a:buSzPts val="2200"/>
              <a:buFont typeface="Fjalla One"/>
              <a:buNone/>
              <a:defRPr sz="2200">
                <a:latin typeface="Fjalla One"/>
                <a:ea typeface="Fjalla One"/>
                <a:cs typeface="Fjalla One"/>
                <a:sym typeface="Fjalla One"/>
              </a:defRPr>
            </a:lvl2pPr>
            <a:lvl3pPr lvl="2" rtl="0">
              <a:spcBef>
                <a:spcPts val="0"/>
              </a:spcBef>
              <a:spcAft>
                <a:spcPts val="0"/>
              </a:spcAft>
              <a:buSzPts val="2200"/>
              <a:buFont typeface="Fjalla One"/>
              <a:buNone/>
              <a:defRPr sz="2200">
                <a:latin typeface="Fjalla One"/>
                <a:ea typeface="Fjalla One"/>
                <a:cs typeface="Fjalla One"/>
                <a:sym typeface="Fjalla One"/>
              </a:defRPr>
            </a:lvl3pPr>
            <a:lvl4pPr lvl="3" rtl="0">
              <a:spcBef>
                <a:spcPts val="0"/>
              </a:spcBef>
              <a:spcAft>
                <a:spcPts val="0"/>
              </a:spcAft>
              <a:buSzPts val="2200"/>
              <a:buFont typeface="Fjalla One"/>
              <a:buNone/>
              <a:defRPr sz="2200">
                <a:latin typeface="Fjalla One"/>
                <a:ea typeface="Fjalla One"/>
                <a:cs typeface="Fjalla One"/>
                <a:sym typeface="Fjalla One"/>
              </a:defRPr>
            </a:lvl4pPr>
            <a:lvl5pPr lvl="4" rtl="0">
              <a:spcBef>
                <a:spcPts val="0"/>
              </a:spcBef>
              <a:spcAft>
                <a:spcPts val="0"/>
              </a:spcAft>
              <a:buSzPts val="2200"/>
              <a:buFont typeface="Fjalla One"/>
              <a:buNone/>
              <a:defRPr sz="2200">
                <a:latin typeface="Fjalla One"/>
                <a:ea typeface="Fjalla One"/>
                <a:cs typeface="Fjalla One"/>
                <a:sym typeface="Fjalla One"/>
              </a:defRPr>
            </a:lvl5pPr>
            <a:lvl6pPr lvl="5" rtl="0">
              <a:spcBef>
                <a:spcPts val="0"/>
              </a:spcBef>
              <a:spcAft>
                <a:spcPts val="0"/>
              </a:spcAft>
              <a:buSzPts val="2200"/>
              <a:buFont typeface="Fjalla One"/>
              <a:buNone/>
              <a:defRPr sz="2200">
                <a:latin typeface="Fjalla One"/>
                <a:ea typeface="Fjalla One"/>
                <a:cs typeface="Fjalla One"/>
                <a:sym typeface="Fjalla One"/>
              </a:defRPr>
            </a:lvl6pPr>
            <a:lvl7pPr lvl="6" rtl="0">
              <a:spcBef>
                <a:spcPts val="0"/>
              </a:spcBef>
              <a:spcAft>
                <a:spcPts val="0"/>
              </a:spcAft>
              <a:buSzPts val="2200"/>
              <a:buFont typeface="Fjalla One"/>
              <a:buNone/>
              <a:defRPr sz="2200">
                <a:latin typeface="Fjalla One"/>
                <a:ea typeface="Fjalla One"/>
                <a:cs typeface="Fjalla One"/>
                <a:sym typeface="Fjalla One"/>
              </a:defRPr>
            </a:lvl7pPr>
            <a:lvl8pPr lvl="7" rtl="0">
              <a:spcBef>
                <a:spcPts val="0"/>
              </a:spcBef>
              <a:spcAft>
                <a:spcPts val="0"/>
              </a:spcAft>
              <a:buSzPts val="2200"/>
              <a:buFont typeface="Fjalla One"/>
              <a:buNone/>
              <a:defRPr sz="2200">
                <a:latin typeface="Fjalla One"/>
                <a:ea typeface="Fjalla One"/>
                <a:cs typeface="Fjalla One"/>
                <a:sym typeface="Fjalla One"/>
              </a:defRPr>
            </a:lvl8pPr>
            <a:lvl9pPr lvl="8" rtl="0">
              <a:spcBef>
                <a:spcPts val="0"/>
              </a:spcBef>
              <a:spcAft>
                <a:spcPts val="0"/>
              </a:spcAft>
              <a:buSzPts val="2200"/>
              <a:buFont typeface="Fjalla One"/>
              <a:buNone/>
              <a:defRPr sz="2200">
                <a:latin typeface="Fjalla One"/>
                <a:ea typeface="Fjalla One"/>
                <a:cs typeface="Fjalla One"/>
                <a:sym typeface="Fjalla One"/>
              </a:defRPr>
            </a:lvl9pPr>
          </a:lstStyle>
          <a:p/>
        </p:txBody>
      </p:sp>
      <p:sp>
        <p:nvSpPr>
          <p:cNvPr id="74" name="Google Shape;74;p18"/>
          <p:cNvSpPr txBox="1"/>
          <p:nvPr>
            <p:ph idx="1" type="subTitle"/>
          </p:nvPr>
        </p:nvSpPr>
        <p:spPr>
          <a:xfrm>
            <a:off x="996175" y="2956750"/>
            <a:ext cx="21129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5" name="Google Shape;75;p18"/>
          <p:cNvSpPr txBox="1"/>
          <p:nvPr>
            <p:ph idx="2" type="subTitle"/>
          </p:nvPr>
        </p:nvSpPr>
        <p:spPr>
          <a:xfrm>
            <a:off x="996175" y="2615650"/>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Fjalla One"/>
                <a:ea typeface="Fjalla One"/>
                <a:cs typeface="Fjalla One"/>
                <a:sym typeface="Fjalla One"/>
              </a:defRPr>
            </a:lvl1pPr>
            <a:lvl2pPr lvl="1" rtl="0" algn="ctr">
              <a:lnSpc>
                <a:spcPct val="100000"/>
              </a:lnSpc>
              <a:spcBef>
                <a:spcPts val="0"/>
              </a:spcBef>
              <a:spcAft>
                <a:spcPts val="0"/>
              </a:spcAft>
              <a:buNone/>
              <a:defRPr>
                <a:latin typeface="Fjalla One"/>
                <a:ea typeface="Fjalla One"/>
                <a:cs typeface="Fjalla One"/>
                <a:sym typeface="Fjalla One"/>
              </a:defRPr>
            </a:lvl2pPr>
            <a:lvl3pPr lvl="2" rtl="0" algn="ctr">
              <a:lnSpc>
                <a:spcPct val="100000"/>
              </a:lnSpc>
              <a:spcBef>
                <a:spcPts val="0"/>
              </a:spcBef>
              <a:spcAft>
                <a:spcPts val="0"/>
              </a:spcAft>
              <a:buNone/>
              <a:defRPr>
                <a:latin typeface="Fjalla One"/>
                <a:ea typeface="Fjalla One"/>
                <a:cs typeface="Fjalla One"/>
                <a:sym typeface="Fjalla One"/>
              </a:defRPr>
            </a:lvl3pPr>
            <a:lvl4pPr lvl="3" rtl="0" algn="ctr">
              <a:lnSpc>
                <a:spcPct val="100000"/>
              </a:lnSpc>
              <a:spcBef>
                <a:spcPts val="0"/>
              </a:spcBef>
              <a:spcAft>
                <a:spcPts val="0"/>
              </a:spcAft>
              <a:buNone/>
              <a:defRPr>
                <a:latin typeface="Fjalla One"/>
                <a:ea typeface="Fjalla One"/>
                <a:cs typeface="Fjalla One"/>
                <a:sym typeface="Fjalla One"/>
              </a:defRPr>
            </a:lvl4pPr>
            <a:lvl5pPr lvl="4" rtl="0" algn="ctr">
              <a:lnSpc>
                <a:spcPct val="100000"/>
              </a:lnSpc>
              <a:spcBef>
                <a:spcPts val="0"/>
              </a:spcBef>
              <a:spcAft>
                <a:spcPts val="0"/>
              </a:spcAft>
              <a:buNone/>
              <a:defRPr>
                <a:latin typeface="Fjalla One"/>
                <a:ea typeface="Fjalla One"/>
                <a:cs typeface="Fjalla One"/>
                <a:sym typeface="Fjalla One"/>
              </a:defRPr>
            </a:lvl5pPr>
            <a:lvl6pPr lvl="5" rtl="0" algn="ctr">
              <a:lnSpc>
                <a:spcPct val="100000"/>
              </a:lnSpc>
              <a:spcBef>
                <a:spcPts val="0"/>
              </a:spcBef>
              <a:spcAft>
                <a:spcPts val="0"/>
              </a:spcAft>
              <a:buNone/>
              <a:defRPr>
                <a:latin typeface="Fjalla One"/>
                <a:ea typeface="Fjalla One"/>
                <a:cs typeface="Fjalla One"/>
                <a:sym typeface="Fjalla One"/>
              </a:defRPr>
            </a:lvl6pPr>
            <a:lvl7pPr lvl="6" rtl="0" algn="ctr">
              <a:lnSpc>
                <a:spcPct val="100000"/>
              </a:lnSpc>
              <a:spcBef>
                <a:spcPts val="0"/>
              </a:spcBef>
              <a:spcAft>
                <a:spcPts val="0"/>
              </a:spcAft>
              <a:buNone/>
              <a:defRPr>
                <a:latin typeface="Fjalla One"/>
                <a:ea typeface="Fjalla One"/>
                <a:cs typeface="Fjalla One"/>
                <a:sym typeface="Fjalla One"/>
              </a:defRPr>
            </a:lvl7pPr>
            <a:lvl8pPr lvl="7" rtl="0" algn="ctr">
              <a:lnSpc>
                <a:spcPct val="100000"/>
              </a:lnSpc>
              <a:spcBef>
                <a:spcPts val="0"/>
              </a:spcBef>
              <a:spcAft>
                <a:spcPts val="0"/>
              </a:spcAft>
              <a:buNone/>
              <a:defRPr>
                <a:latin typeface="Fjalla One"/>
                <a:ea typeface="Fjalla One"/>
                <a:cs typeface="Fjalla One"/>
                <a:sym typeface="Fjalla One"/>
              </a:defRPr>
            </a:lvl8pPr>
            <a:lvl9pPr lvl="8" rtl="0" algn="ctr">
              <a:lnSpc>
                <a:spcPct val="100000"/>
              </a:lnSpc>
              <a:spcBef>
                <a:spcPts val="0"/>
              </a:spcBef>
              <a:spcAft>
                <a:spcPts val="0"/>
              </a:spcAft>
              <a:buNone/>
              <a:defRPr>
                <a:latin typeface="Fjalla One"/>
                <a:ea typeface="Fjalla One"/>
                <a:cs typeface="Fjalla One"/>
                <a:sym typeface="Fjalla One"/>
              </a:defRPr>
            </a:lvl9pPr>
          </a:lstStyle>
          <a:p/>
        </p:txBody>
      </p:sp>
      <p:sp>
        <p:nvSpPr>
          <p:cNvPr id="76" name="Google Shape;76;p18"/>
          <p:cNvSpPr txBox="1"/>
          <p:nvPr>
            <p:ph idx="3" type="subTitle"/>
          </p:nvPr>
        </p:nvSpPr>
        <p:spPr>
          <a:xfrm>
            <a:off x="3515525" y="2956750"/>
            <a:ext cx="21129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77" name="Google Shape;77;p18"/>
          <p:cNvSpPr txBox="1"/>
          <p:nvPr>
            <p:ph idx="4" type="subTitle"/>
          </p:nvPr>
        </p:nvSpPr>
        <p:spPr>
          <a:xfrm>
            <a:off x="3515525" y="2615650"/>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78" name="Google Shape;78;p18"/>
          <p:cNvSpPr txBox="1"/>
          <p:nvPr>
            <p:ph idx="5" type="subTitle"/>
          </p:nvPr>
        </p:nvSpPr>
        <p:spPr>
          <a:xfrm>
            <a:off x="6034875" y="2956750"/>
            <a:ext cx="21129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6" type="subTitle"/>
          </p:nvPr>
        </p:nvSpPr>
        <p:spPr>
          <a:xfrm>
            <a:off x="6034875" y="2615650"/>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Fjalla One"/>
                <a:ea typeface="Fjalla One"/>
                <a:cs typeface="Fjalla One"/>
                <a:sym typeface="Fjalla One"/>
              </a:defRPr>
            </a:lvl1pPr>
            <a:lvl2pPr lvl="1" rtl="0" algn="ctr">
              <a:lnSpc>
                <a:spcPct val="100000"/>
              </a:lnSpc>
              <a:spcBef>
                <a:spcPts val="0"/>
              </a:spcBef>
              <a:spcAft>
                <a:spcPts val="0"/>
              </a:spcAft>
              <a:buNone/>
              <a:defRPr>
                <a:latin typeface="Fjalla One"/>
                <a:ea typeface="Fjalla One"/>
                <a:cs typeface="Fjalla One"/>
                <a:sym typeface="Fjalla One"/>
              </a:defRPr>
            </a:lvl2pPr>
            <a:lvl3pPr lvl="2" rtl="0" algn="ctr">
              <a:lnSpc>
                <a:spcPct val="100000"/>
              </a:lnSpc>
              <a:spcBef>
                <a:spcPts val="0"/>
              </a:spcBef>
              <a:spcAft>
                <a:spcPts val="0"/>
              </a:spcAft>
              <a:buNone/>
              <a:defRPr>
                <a:latin typeface="Fjalla One"/>
                <a:ea typeface="Fjalla One"/>
                <a:cs typeface="Fjalla One"/>
                <a:sym typeface="Fjalla One"/>
              </a:defRPr>
            </a:lvl3pPr>
            <a:lvl4pPr lvl="3" rtl="0" algn="ctr">
              <a:lnSpc>
                <a:spcPct val="100000"/>
              </a:lnSpc>
              <a:spcBef>
                <a:spcPts val="0"/>
              </a:spcBef>
              <a:spcAft>
                <a:spcPts val="0"/>
              </a:spcAft>
              <a:buNone/>
              <a:defRPr>
                <a:latin typeface="Fjalla One"/>
                <a:ea typeface="Fjalla One"/>
                <a:cs typeface="Fjalla One"/>
                <a:sym typeface="Fjalla One"/>
              </a:defRPr>
            </a:lvl4pPr>
            <a:lvl5pPr lvl="4" rtl="0" algn="ctr">
              <a:lnSpc>
                <a:spcPct val="100000"/>
              </a:lnSpc>
              <a:spcBef>
                <a:spcPts val="0"/>
              </a:spcBef>
              <a:spcAft>
                <a:spcPts val="0"/>
              </a:spcAft>
              <a:buNone/>
              <a:defRPr>
                <a:latin typeface="Fjalla One"/>
                <a:ea typeface="Fjalla One"/>
                <a:cs typeface="Fjalla One"/>
                <a:sym typeface="Fjalla One"/>
              </a:defRPr>
            </a:lvl5pPr>
            <a:lvl6pPr lvl="5" rtl="0" algn="ctr">
              <a:lnSpc>
                <a:spcPct val="100000"/>
              </a:lnSpc>
              <a:spcBef>
                <a:spcPts val="0"/>
              </a:spcBef>
              <a:spcAft>
                <a:spcPts val="0"/>
              </a:spcAft>
              <a:buNone/>
              <a:defRPr>
                <a:latin typeface="Fjalla One"/>
                <a:ea typeface="Fjalla One"/>
                <a:cs typeface="Fjalla One"/>
                <a:sym typeface="Fjalla One"/>
              </a:defRPr>
            </a:lvl6pPr>
            <a:lvl7pPr lvl="6" rtl="0" algn="ctr">
              <a:lnSpc>
                <a:spcPct val="100000"/>
              </a:lnSpc>
              <a:spcBef>
                <a:spcPts val="0"/>
              </a:spcBef>
              <a:spcAft>
                <a:spcPts val="0"/>
              </a:spcAft>
              <a:buNone/>
              <a:defRPr>
                <a:latin typeface="Fjalla One"/>
                <a:ea typeface="Fjalla One"/>
                <a:cs typeface="Fjalla One"/>
                <a:sym typeface="Fjalla One"/>
              </a:defRPr>
            </a:lvl7pPr>
            <a:lvl8pPr lvl="7" rtl="0" algn="ctr">
              <a:lnSpc>
                <a:spcPct val="100000"/>
              </a:lnSpc>
              <a:spcBef>
                <a:spcPts val="0"/>
              </a:spcBef>
              <a:spcAft>
                <a:spcPts val="0"/>
              </a:spcAft>
              <a:buNone/>
              <a:defRPr>
                <a:latin typeface="Fjalla One"/>
                <a:ea typeface="Fjalla One"/>
                <a:cs typeface="Fjalla One"/>
                <a:sym typeface="Fjalla One"/>
              </a:defRPr>
            </a:lvl8pPr>
            <a:lvl9pPr lvl="8" rtl="0" algn="ctr">
              <a:lnSpc>
                <a:spcPct val="100000"/>
              </a:lnSpc>
              <a:spcBef>
                <a:spcPts val="0"/>
              </a:spcBef>
              <a:spcAft>
                <a:spcPts val="0"/>
              </a:spcAft>
              <a:buNone/>
              <a:defRPr>
                <a:latin typeface="Fjalla One"/>
                <a:ea typeface="Fjalla One"/>
                <a:cs typeface="Fjalla One"/>
                <a:sym typeface="Fjall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BLANK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9"/>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Fjalla One"/>
              <a:buNone/>
              <a:defRPr>
                <a:latin typeface="Fjalla One"/>
                <a:ea typeface="Fjalla One"/>
                <a:cs typeface="Fjalla One"/>
                <a:sym typeface="Fjalla One"/>
              </a:defRPr>
            </a:lvl1pPr>
            <a:lvl2pPr lvl="1" rtl="0">
              <a:spcBef>
                <a:spcPts val="0"/>
              </a:spcBef>
              <a:spcAft>
                <a:spcPts val="0"/>
              </a:spcAft>
              <a:buSzPts val="3000"/>
              <a:buFont typeface="Fjalla One"/>
              <a:buNone/>
              <a:defRPr>
                <a:latin typeface="Fjalla One"/>
                <a:ea typeface="Fjalla One"/>
                <a:cs typeface="Fjalla One"/>
                <a:sym typeface="Fjalla One"/>
              </a:defRPr>
            </a:lvl2pPr>
            <a:lvl3pPr lvl="2" rtl="0">
              <a:spcBef>
                <a:spcPts val="0"/>
              </a:spcBef>
              <a:spcAft>
                <a:spcPts val="0"/>
              </a:spcAft>
              <a:buSzPts val="3000"/>
              <a:buFont typeface="Fjalla One"/>
              <a:buNone/>
              <a:defRPr>
                <a:latin typeface="Fjalla One"/>
                <a:ea typeface="Fjalla One"/>
                <a:cs typeface="Fjalla One"/>
                <a:sym typeface="Fjalla One"/>
              </a:defRPr>
            </a:lvl3pPr>
            <a:lvl4pPr lvl="3" rtl="0">
              <a:spcBef>
                <a:spcPts val="0"/>
              </a:spcBef>
              <a:spcAft>
                <a:spcPts val="0"/>
              </a:spcAft>
              <a:buSzPts val="3000"/>
              <a:buFont typeface="Fjalla One"/>
              <a:buNone/>
              <a:defRPr>
                <a:latin typeface="Fjalla One"/>
                <a:ea typeface="Fjalla One"/>
                <a:cs typeface="Fjalla One"/>
                <a:sym typeface="Fjalla One"/>
              </a:defRPr>
            </a:lvl4pPr>
            <a:lvl5pPr lvl="4" rtl="0">
              <a:spcBef>
                <a:spcPts val="0"/>
              </a:spcBef>
              <a:spcAft>
                <a:spcPts val="0"/>
              </a:spcAft>
              <a:buSzPts val="3000"/>
              <a:buFont typeface="Fjalla One"/>
              <a:buNone/>
              <a:defRPr>
                <a:latin typeface="Fjalla One"/>
                <a:ea typeface="Fjalla One"/>
                <a:cs typeface="Fjalla One"/>
                <a:sym typeface="Fjalla One"/>
              </a:defRPr>
            </a:lvl5pPr>
            <a:lvl6pPr lvl="5" rtl="0">
              <a:spcBef>
                <a:spcPts val="0"/>
              </a:spcBef>
              <a:spcAft>
                <a:spcPts val="0"/>
              </a:spcAft>
              <a:buSzPts val="3000"/>
              <a:buFont typeface="Fjalla One"/>
              <a:buNone/>
              <a:defRPr>
                <a:latin typeface="Fjalla One"/>
                <a:ea typeface="Fjalla One"/>
                <a:cs typeface="Fjalla One"/>
                <a:sym typeface="Fjalla One"/>
              </a:defRPr>
            </a:lvl6pPr>
            <a:lvl7pPr lvl="6" rtl="0">
              <a:spcBef>
                <a:spcPts val="0"/>
              </a:spcBef>
              <a:spcAft>
                <a:spcPts val="0"/>
              </a:spcAft>
              <a:buSzPts val="3000"/>
              <a:buFont typeface="Fjalla One"/>
              <a:buNone/>
              <a:defRPr>
                <a:latin typeface="Fjalla One"/>
                <a:ea typeface="Fjalla One"/>
                <a:cs typeface="Fjalla One"/>
                <a:sym typeface="Fjalla One"/>
              </a:defRPr>
            </a:lvl7pPr>
            <a:lvl8pPr lvl="7" rtl="0">
              <a:spcBef>
                <a:spcPts val="0"/>
              </a:spcBef>
              <a:spcAft>
                <a:spcPts val="0"/>
              </a:spcAft>
              <a:buSzPts val="3000"/>
              <a:buFont typeface="Fjalla One"/>
              <a:buNone/>
              <a:defRPr>
                <a:latin typeface="Fjalla One"/>
                <a:ea typeface="Fjalla One"/>
                <a:cs typeface="Fjalla One"/>
                <a:sym typeface="Fjalla One"/>
              </a:defRPr>
            </a:lvl8pPr>
            <a:lvl9pPr lvl="8" rtl="0">
              <a:spcBef>
                <a:spcPts val="0"/>
              </a:spcBef>
              <a:spcAft>
                <a:spcPts val="0"/>
              </a:spcAft>
              <a:buSzPts val="3000"/>
              <a:buFont typeface="Fjalla One"/>
              <a:buNone/>
              <a:defRPr>
                <a:latin typeface="Fjalla One"/>
                <a:ea typeface="Fjalla One"/>
                <a:cs typeface="Fjalla One"/>
                <a:sym typeface="Fjalla One"/>
              </a:defRPr>
            </a:lvl9pPr>
          </a:lstStyle>
          <a:p/>
        </p:txBody>
      </p:sp>
      <p:sp>
        <p:nvSpPr>
          <p:cNvPr id="82" name="Google Shape;82;p19"/>
          <p:cNvSpPr txBox="1"/>
          <p:nvPr>
            <p:ph idx="1" type="subTitle"/>
          </p:nvPr>
        </p:nvSpPr>
        <p:spPr>
          <a:xfrm>
            <a:off x="1902625" y="1659850"/>
            <a:ext cx="2112900" cy="8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83" name="Google Shape;83;p19"/>
          <p:cNvSpPr txBox="1"/>
          <p:nvPr>
            <p:ph idx="2" type="subTitle"/>
          </p:nvPr>
        </p:nvSpPr>
        <p:spPr>
          <a:xfrm>
            <a:off x="1902625" y="1318750"/>
            <a:ext cx="2112900" cy="4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Fjalla One"/>
                <a:ea typeface="Fjalla One"/>
                <a:cs typeface="Fjalla One"/>
                <a:sym typeface="Fjalla One"/>
              </a:defRPr>
            </a:lvl1pPr>
            <a:lvl2pPr lvl="1" rtl="0">
              <a:lnSpc>
                <a:spcPct val="100000"/>
              </a:lnSpc>
              <a:spcBef>
                <a:spcPts val="0"/>
              </a:spcBef>
              <a:spcAft>
                <a:spcPts val="0"/>
              </a:spcAft>
              <a:buNone/>
              <a:defRPr>
                <a:latin typeface="Fjalla One"/>
                <a:ea typeface="Fjalla One"/>
                <a:cs typeface="Fjalla One"/>
                <a:sym typeface="Fjalla One"/>
              </a:defRPr>
            </a:lvl2pPr>
            <a:lvl3pPr lvl="2" rtl="0">
              <a:lnSpc>
                <a:spcPct val="100000"/>
              </a:lnSpc>
              <a:spcBef>
                <a:spcPts val="0"/>
              </a:spcBef>
              <a:spcAft>
                <a:spcPts val="0"/>
              </a:spcAft>
              <a:buNone/>
              <a:defRPr>
                <a:latin typeface="Fjalla One"/>
                <a:ea typeface="Fjalla One"/>
                <a:cs typeface="Fjalla One"/>
                <a:sym typeface="Fjalla One"/>
              </a:defRPr>
            </a:lvl3pPr>
            <a:lvl4pPr lvl="3" rtl="0">
              <a:lnSpc>
                <a:spcPct val="100000"/>
              </a:lnSpc>
              <a:spcBef>
                <a:spcPts val="0"/>
              </a:spcBef>
              <a:spcAft>
                <a:spcPts val="0"/>
              </a:spcAft>
              <a:buNone/>
              <a:defRPr>
                <a:latin typeface="Fjalla One"/>
                <a:ea typeface="Fjalla One"/>
                <a:cs typeface="Fjalla One"/>
                <a:sym typeface="Fjalla One"/>
              </a:defRPr>
            </a:lvl4pPr>
            <a:lvl5pPr lvl="4" rtl="0">
              <a:lnSpc>
                <a:spcPct val="100000"/>
              </a:lnSpc>
              <a:spcBef>
                <a:spcPts val="0"/>
              </a:spcBef>
              <a:spcAft>
                <a:spcPts val="0"/>
              </a:spcAft>
              <a:buNone/>
              <a:defRPr>
                <a:latin typeface="Fjalla One"/>
                <a:ea typeface="Fjalla One"/>
                <a:cs typeface="Fjalla One"/>
                <a:sym typeface="Fjalla One"/>
              </a:defRPr>
            </a:lvl5pPr>
            <a:lvl6pPr lvl="5" rtl="0">
              <a:lnSpc>
                <a:spcPct val="100000"/>
              </a:lnSpc>
              <a:spcBef>
                <a:spcPts val="0"/>
              </a:spcBef>
              <a:spcAft>
                <a:spcPts val="0"/>
              </a:spcAft>
              <a:buNone/>
              <a:defRPr>
                <a:latin typeface="Fjalla One"/>
                <a:ea typeface="Fjalla One"/>
                <a:cs typeface="Fjalla One"/>
                <a:sym typeface="Fjalla One"/>
              </a:defRPr>
            </a:lvl6pPr>
            <a:lvl7pPr lvl="6" rtl="0">
              <a:lnSpc>
                <a:spcPct val="100000"/>
              </a:lnSpc>
              <a:spcBef>
                <a:spcPts val="0"/>
              </a:spcBef>
              <a:spcAft>
                <a:spcPts val="0"/>
              </a:spcAft>
              <a:buNone/>
              <a:defRPr>
                <a:latin typeface="Fjalla One"/>
                <a:ea typeface="Fjalla One"/>
                <a:cs typeface="Fjalla One"/>
                <a:sym typeface="Fjalla One"/>
              </a:defRPr>
            </a:lvl7pPr>
            <a:lvl8pPr lvl="7" rtl="0">
              <a:lnSpc>
                <a:spcPct val="100000"/>
              </a:lnSpc>
              <a:spcBef>
                <a:spcPts val="0"/>
              </a:spcBef>
              <a:spcAft>
                <a:spcPts val="0"/>
              </a:spcAft>
              <a:buNone/>
              <a:defRPr>
                <a:latin typeface="Fjalla One"/>
                <a:ea typeface="Fjalla One"/>
                <a:cs typeface="Fjalla One"/>
                <a:sym typeface="Fjalla One"/>
              </a:defRPr>
            </a:lvl8pPr>
            <a:lvl9pPr lvl="8" rtl="0">
              <a:lnSpc>
                <a:spcPct val="100000"/>
              </a:lnSpc>
              <a:spcBef>
                <a:spcPts val="0"/>
              </a:spcBef>
              <a:spcAft>
                <a:spcPts val="0"/>
              </a:spcAft>
              <a:buNone/>
              <a:defRPr>
                <a:latin typeface="Fjalla One"/>
                <a:ea typeface="Fjalla One"/>
                <a:cs typeface="Fjalla One"/>
                <a:sym typeface="Fjalla One"/>
              </a:defRPr>
            </a:lvl9pPr>
          </a:lstStyle>
          <a:p/>
        </p:txBody>
      </p:sp>
      <p:sp>
        <p:nvSpPr>
          <p:cNvPr id="84" name="Google Shape;84;p19"/>
          <p:cNvSpPr txBox="1"/>
          <p:nvPr>
            <p:ph idx="3" type="subTitle"/>
          </p:nvPr>
        </p:nvSpPr>
        <p:spPr>
          <a:xfrm>
            <a:off x="5757025" y="1659850"/>
            <a:ext cx="2112900" cy="8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5" name="Google Shape;85;p19"/>
          <p:cNvSpPr txBox="1"/>
          <p:nvPr>
            <p:ph idx="4" type="subTitle"/>
          </p:nvPr>
        </p:nvSpPr>
        <p:spPr>
          <a:xfrm>
            <a:off x="5757025" y="1318750"/>
            <a:ext cx="2112900" cy="4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86" name="Google Shape;86;p19"/>
          <p:cNvSpPr txBox="1"/>
          <p:nvPr>
            <p:ph idx="5" type="subTitle"/>
          </p:nvPr>
        </p:nvSpPr>
        <p:spPr>
          <a:xfrm>
            <a:off x="1902625" y="3375975"/>
            <a:ext cx="2112900" cy="8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87" name="Google Shape;87;p19"/>
          <p:cNvSpPr txBox="1"/>
          <p:nvPr>
            <p:ph idx="6" type="subTitle"/>
          </p:nvPr>
        </p:nvSpPr>
        <p:spPr>
          <a:xfrm>
            <a:off x="1902625" y="3034875"/>
            <a:ext cx="2112900" cy="4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atin typeface="Fjalla One"/>
                <a:ea typeface="Fjalla One"/>
                <a:cs typeface="Fjalla One"/>
                <a:sym typeface="Fjalla One"/>
              </a:defRPr>
            </a:lvl1pPr>
            <a:lvl2pPr lvl="1" rtl="0">
              <a:lnSpc>
                <a:spcPct val="100000"/>
              </a:lnSpc>
              <a:spcBef>
                <a:spcPts val="0"/>
              </a:spcBef>
              <a:spcAft>
                <a:spcPts val="0"/>
              </a:spcAft>
              <a:buNone/>
              <a:defRPr>
                <a:latin typeface="Fjalla One"/>
                <a:ea typeface="Fjalla One"/>
                <a:cs typeface="Fjalla One"/>
                <a:sym typeface="Fjalla One"/>
              </a:defRPr>
            </a:lvl2pPr>
            <a:lvl3pPr lvl="2" rtl="0">
              <a:lnSpc>
                <a:spcPct val="100000"/>
              </a:lnSpc>
              <a:spcBef>
                <a:spcPts val="0"/>
              </a:spcBef>
              <a:spcAft>
                <a:spcPts val="0"/>
              </a:spcAft>
              <a:buNone/>
              <a:defRPr>
                <a:latin typeface="Fjalla One"/>
                <a:ea typeface="Fjalla One"/>
                <a:cs typeface="Fjalla One"/>
                <a:sym typeface="Fjalla One"/>
              </a:defRPr>
            </a:lvl3pPr>
            <a:lvl4pPr lvl="3" rtl="0">
              <a:lnSpc>
                <a:spcPct val="100000"/>
              </a:lnSpc>
              <a:spcBef>
                <a:spcPts val="0"/>
              </a:spcBef>
              <a:spcAft>
                <a:spcPts val="0"/>
              </a:spcAft>
              <a:buNone/>
              <a:defRPr>
                <a:latin typeface="Fjalla One"/>
                <a:ea typeface="Fjalla One"/>
                <a:cs typeface="Fjalla One"/>
                <a:sym typeface="Fjalla One"/>
              </a:defRPr>
            </a:lvl4pPr>
            <a:lvl5pPr lvl="4" rtl="0">
              <a:lnSpc>
                <a:spcPct val="100000"/>
              </a:lnSpc>
              <a:spcBef>
                <a:spcPts val="0"/>
              </a:spcBef>
              <a:spcAft>
                <a:spcPts val="0"/>
              </a:spcAft>
              <a:buNone/>
              <a:defRPr>
                <a:latin typeface="Fjalla One"/>
                <a:ea typeface="Fjalla One"/>
                <a:cs typeface="Fjalla One"/>
                <a:sym typeface="Fjalla One"/>
              </a:defRPr>
            </a:lvl5pPr>
            <a:lvl6pPr lvl="5" rtl="0">
              <a:lnSpc>
                <a:spcPct val="100000"/>
              </a:lnSpc>
              <a:spcBef>
                <a:spcPts val="0"/>
              </a:spcBef>
              <a:spcAft>
                <a:spcPts val="0"/>
              </a:spcAft>
              <a:buNone/>
              <a:defRPr>
                <a:latin typeface="Fjalla One"/>
                <a:ea typeface="Fjalla One"/>
                <a:cs typeface="Fjalla One"/>
                <a:sym typeface="Fjalla One"/>
              </a:defRPr>
            </a:lvl6pPr>
            <a:lvl7pPr lvl="6" rtl="0">
              <a:lnSpc>
                <a:spcPct val="100000"/>
              </a:lnSpc>
              <a:spcBef>
                <a:spcPts val="0"/>
              </a:spcBef>
              <a:spcAft>
                <a:spcPts val="0"/>
              </a:spcAft>
              <a:buNone/>
              <a:defRPr>
                <a:latin typeface="Fjalla One"/>
                <a:ea typeface="Fjalla One"/>
                <a:cs typeface="Fjalla One"/>
                <a:sym typeface="Fjalla One"/>
              </a:defRPr>
            </a:lvl7pPr>
            <a:lvl8pPr lvl="7" rtl="0">
              <a:lnSpc>
                <a:spcPct val="100000"/>
              </a:lnSpc>
              <a:spcBef>
                <a:spcPts val="0"/>
              </a:spcBef>
              <a:spcAft>
                <a:spcPts val="0"/>
              </a:spcAft>
              <a:buNone/>
              <a:defRPr>
                <a:latin typeface="Fjalla One"/>
                <a:ea typeface="Fjalla One"/>
                <a:cs typeface="Fjalla One"/>
                <a:sym typeface="Fjalla One"/>
              </a:defRPr>
            </a:lvl8pPr>
            <a:lvl9pPr lvl="8" rtl="0">
              <a:lnSpc>
                <a:spcPct val="100000"/>
              </a:lnSpc>
              <a:spcBef>
                <a:spcPts val="0"/>
              </a:spcBef>
              <a:spcAft>
                <a:spcPts val="0"/>
              </a:spcAft>
              <a:buNone/>
              <a:defRPr>
                <a:latin typeface="Fjalla One"/>
                <a:ea typeface="Fjalla One"/>
                <a:cs typeface="Fjalla One"/>
                <a:sym typeface="Fjalla One"/>
              </a:defRPr>
            </a:lvl9pPr>
          </a:lstStyle>
          <a:p/>
        </p:txBody>
      </p:sp>
      <p:sp>
        <p:nvSpPr>
          <p:cNvPr id="88" name="Google Shape;88;p19"/>
          <p:cNvSpPr txBox="1"/>
          <p:nvPr>
            <p:ph idx="7" type="subTitle"/>
          </p:nvPr>
        </p:nvSpPr>
        <p:spPr>
          <a:xfrm>
            <a:off x="5757025" y="3375975"/>
            <a:ext cx="2112900" cy="81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9" name="Google Shape;89;p19"/>
          <p:cNvSpPr txBox="1"/>
          <p:nvPr>
            <p:ph idx="8" type="subTitle"/>
          </p:nvPr>
        </p:nvSpPr>
        <p:spPr>
          <a:xfrm>
            <a:off x="5757025" y="3034875"/>
            <a:ext cx="2112900" cy="4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sn">
  <p:cSld name="BLANK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0"/>
          <p:cNvSpPr/>
          <p:nvPr/>
        </p:nvSpPr>
        <p:spPr>
          <a:xfrm>
            <a:off x="384450" y="262050"/>
            <a:ext cx="8375100" cy="461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Fjalla One"/>
              <a:buNone/>
              <a:defRPr>
                <a:latin typeface="Fjalla One"/>
                <a:ea typeface="Fjalla One"/>
                <a:cs typeface="Fjalla One"/>
                <a:sym typeface="Fjalla One"/>
              </a:defRPr>
            </a:lvl1pPr>
            <a:lvl2pPr lvl="1" rtl="0">
              <a:spcBef>
                <a:spcPts val="0"/>
              </a:spcBef>
              <a:spcAft>
                <a:spcPts val="0"/>
              </a:spcAft>
              <a:buSzPts val="3000"/>
              <a:buFont typeface="Fjalla One"/>
              <a:buNone/>
              <a:defRPr>
                <a:latin typeface="Fjalla One"/>
                <a:ea typeface="Fjalla One"/>
                <a:cs typeface="Fjalla One"/>
                <a:sym typeface="Fjalla One"/>
              </a:defRPr>
            </a:lvl2pPr>
            <a:lvl3pPr lvl="2" rtl="0">
              <a:spcBef>
                <a:spcPts val="0"/>
              </a:spcBef>
              <a:spcAft>
                <a:spcPts val="0"/>
              </a:spcAft>
              <a:buSzPts val="3000"/>
              <a:buFont typeface="Fjalla One"/>
              <a:buNone/>
              <a:defRPr>
                <a:latin typeface="Fjalla One"/>
                <a:ea typeface="Fjalla One"/>
                <a:cs typeface="Fjalla One"/>
                <a:sym typeface="Fjalla One"/>
              </a:defRPr>
            </a:lvl3pPr>
            <a:lvl4pPr lvl="3" rtl="0">
              <a:spcBef>
                <a:spcPts val="0"/>
              </a:spcBef>
              <a:spcAft>
                <a:spcPts val="0"/>
              </a:spcAft>
              <a:buSzPts val="3000"/>
              <a:buFont typeface="Fjalla One"/>
              <a:buNone/>
              <a:defRPr>
                <a:latin typeface="Fjalla One"/>
                <a:ea typeface="Fjalla One"/>
                <a:cs typeface="Fjalla One"/>
                <a:sym typeface="Fjalla One"/>
              </a:defRPr>
            </a:lvl4pPr>
            <a:lvl5pPr lvl="4" rtl="0">
              <a:spcBef>
                <a:spcPts val="0"/>
              </a:spcBef>
              <a:spcAft>
                <a:spcPts val="0"/>
              </a:spcAft>
              <a:buSzPts val="3000"/>
              <a:buFont typeface="Fjalla One"/>
              <a:buNone/>
              <a:defRPr>
                <a:latin typeface="Fjalla One"/>
                <a:ea typeface="Fjalla One"/>
                <a:cs typeface="Fjalla One"/>
                <a:sym typeface="Fjalla One"/>
              </a:defRPr>
            </a:lvl5pPr>
            <a:lvl6pPr lvl="5" rtl="0">
              <a:spcBef>
                <a:spcPts val="0"/>
              </a:spcBef>
              <a:spcAft>
                <a:spcPts val="0"/>
              </a:spcAft>
              <a:buSzPts val="3000"/>
              <a:buFont typeface="Fjalla One"/>
              <a:buNone/>
              <a:defRPr>
                <a:latin typeface="Fjalla One"/>
                <a:ea typeface="Fjalla One"/>
                <a:cs typeface="Fjalla One"/>
                <a:sym typeface="Fjalla One"/>
              </a:defRPr>
            </a:lvl6pPr>
            <a:lvl7pPr lvl="6" rtl="0">
              <a:spcBef>
                <a:spcPts val="0"/>
              </a:spcBef>
              <a:spcAft>
                <a:spcPts val="0"/>
              </a:spcAft>
              <a:buSzPts val="3000"/>
              <a:buFont typeface="Fjalla One"/>
              <a:buNone/>
              <a:defRPr>
                <a:latin typeface="Fjalla One"/>
                <a:ea typeface="Fjalla One"/>
                <a:cs typeface="Fjalla One"/>
                <a:sym typeface="Fjalla One"/>
              </a:defRPr>
            </a:lvl7pPr>
            <a:lvl8pPr lvl="7" rtl="0">
              <a:spcBef>
                <a:spcPts val="0"/>
              </a:spcBef>
              <a:spcAft>
                <a:spcPts val="0"/>
              </a:spcAft>
              <a:buSzPts val="3000"/>
              <a:buFont typeface="Fjalla One"/>
              <a:buNone/>
              <a:defRPr>
                <a:latin typeface="Fjalla One"/>
                <a:ea typeface="Fjalla One"/>
                <a:cs typeface="Fjalla One"/>
                <a:sym typeface="Fjalla One"/>
              </a:defRPr>
            </a:lvl8pPr>
            <a:lvl9pPr lvl="8" rtl="0">
              <a:spcBef>
                <a:spcPts val="0"/>
              </a:spcBef>
              <a:spcAft>
                <a:spcPts val="0"/>
              </a:spcAft>
              <a:buSzPts val="3000"/>
              <a:buFont typeface="Fjalla One"/>
              <a:buNone/>
              <a:defRPr>
                <a:latin typeface="Fjalla One"/>
                <a:ea typeface="Fjalla One"/>
                <a:cs typeface="Fjalla One"/>
                <a:sym typeface="Fjalla One"/>
              </a:defRPr>
            </a:lvl9pPr>
          </a:lstStyle>
          <a:p/>
        </p:txBody>
      </p:sp>
      <p:sp>
        <p:nvSpPr>
          <p:cNvPr id="93" name="Google Shape;93;p20"/>
          <p:cNvSpPr txBox="1"/>
          <p:nvPr>
            <p:ph idx="1" type="subTitle"/>
          </p:nvPr>
        </p:nvSpPr>
        <p:spPr>
          <a:xfrm>
            <a:off x="862350" y="2118988"/>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4" name="Google Shape;94;p20"/>
          <p:cNvSpPr txBox="1"/>
          <p:nvPr>
            <p:ph idx="2" type="subTitle"/>
          </p:nvPr>
        </p:nvSpPr>
        <p:spPr>
          <a:xfrm>
            <a:off x="862350" y="1777888"/>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Fjalla One"/>
                <a:ea typeface="Fjalla One"/>
                <a:cs typeface="Fjalla One"/>
                <a:sym typeface="Fjalla One"/>
              </a:defRPr>
            </a:lvl1pPr>
            <a:lvl2pPr lvl="1" rtl="0" algn="ctr">
              <a:lnSpc>
                <a:spcPct val="100000"/>
              </a:lnSpc>
              <a:spcBef>
                <a:spcPts val="0"/>
              </a:spcBef>
              <a:spcAft>
                <a:spcPts val="0"/>
              </a:spcAft>
              <a:buNone/>
              <a:defRPr>
                <a:latin typeface="Fjalla One"/>
                <a:ea typeface="Fjalla One"/>
                <a:cs typeface="Fjalla One"/>
                <a:sym typeface="Fjalla One"/>
              </a:defRPr>
            </a:lvl2pPr>
            <a:lvl3pPr lvl="2" rtl="0" algn="ctr">
              <a:lnSpc>
                <a:spcPct val="100000"/>
              </a:lnSpc>
              <a:spcBef>
                <a:spcPts val="0"/>
              </a:spcBef>
              <a:spcAft>
                <a:spcPts val="0"/>
              </a:spcAft>
              <a:buNone/>
              <a:defRPr>
                <a:latin typeface="Fjalla One"/>
                <a:ea typeface="Fjalla One"/>
                <a:cs typeface="Fjalla One"/>
                <a:sym typeface="Fjalla One"/>
              </a:defRPr>
            </a:lvl3pPr>
            <a:lvl4pPr lvl="3" rtl="0" algn="ctr">
              <a:lnSpc>
                <a:spcPct val="100000"/>
              </a:lnSpc>
              <a:spcBef>
                <a:spcPts val="0"/>
              </a:spcBef>
              <a:spcAft>
                <a:spcPts val="0"/>
              </a:spcAft>
              <a:buNone/>
              <a:defRPr>
                <a:latin typeface="Fjalla One"/>
                <a:ea typeface="Fjalla One"/>
                <a:cs typeface="Fjalla One"/>
                <a:sym typeface="Fjalla One"/>
              </a:defRPr>
            </a:lvl4pPr>
            <a:lvl5pPr lvl="4" rtl="0" algn="ctr">
              <a:lnSpc>
                <a:spcPct val="100000"/>
              </a:lnSpc>
              <a:spcBef>
                <a:spcPts val="0"/>
              </a:spcBef>
              <a:spcAft>
                <a:spcPts val="0"/>
              </a:spcAft>
              <a:buNone/>
              <a:defRPr>
                <a:latin typeface="Fjalla One"/>
                <a:ea typeface="Fjalla One"/>
                <a:cs typeface="Fjalla One"/>
                <a:sym typeface="Fjalla One"/>
              </a:defRPr>
            </a:lvl5pPr>
            <a:lvl6pPr lvl="5" rtl="0" algn="ctr">
              <a:lnSpc>
                <a:spcPct val="100000"/>
              </a:lnSpc>
              <a:spcBef>
                <a:spcPts val="0"/>
              </a:spcBef>
              <a:spcAft>
                <a:spcPts val="0"/>
              </a:spcAft>
              <a:buNone/>
              <a:defRPr>
                <a:latin typeface="Fjalla One"/>
                <a:ea typeface="Fjalla One"/>
                <a:cs typeface="Fjalla One"/>
                <a:sym typeface="Fjalla One"/>
              </a:defRPr>
            </a:lvl6pPr>
            <a:lvl7pPr lvl="6" rtl="0" algn="ctr">
              <a:lnSpc>
                <a:spcPct val="100000"/>
              </a:lnSpc>
              <a:spcBef>
                <a:spcPts val="0"/>
              </a:spcBef>
              <a:spcAft>
                <a:spcPts val="0"/>
              </a:spcAft>
              <a:buNone/>
              <a:defRPr>
                <a:latin typeface="Fjalla One"/>
                <a:ea typeface="Fjalla One"/>
                <a:cs typeface="Fjalla One"/>
                <a:sym typeface="Fjalla One"/>
              </a:defRPr>
            </a:lvl7pPr>
            <a:lvl8pPr lvl="7" rtl="0" algn="ctr">
              <a:lnSpc>
                <a:spcPct val="100000"/>
              </a:lnSpc>
              <a:spcBef>
                <a:spcPts val="0"/>
              </a:spcBef>
              <a:spcAft>
                <a:spcPts val="0"/>
              </a:spcAft>
              <a:buNone/>
              <a:defRPr>
                <a:latin typeface="Fjalla One"/>
                <a:ea typeface="Fjalla One"/>
                <a:cs typeface="Fjalla One"/>
                <a:sym typeface="Fjalla One"/>
              </a:defRPr>
            </a:lvl8pPr>
            <a:lvl9pPr lvl="8" rtl="0" algn="ctr">
              <a:lnSpc>
                <a:spcPct val="100000"/>
              </a:lnSpc>
              <a:spcBef>
                <a:spcPts val="0"/>
              </a:spcBef>
              <a:spcAft>
                <a:spcPts val="0"/>
              </a:spcAft>
              <a:buNone/>
              <a:defRPr>
                <a:latin typeface="Fjalla One"/>
                <a:ea typeface="Fjalla One"/>
                <a:cs typeface="Fjalla One"/>
                <a:sym typeface="Fjalla One"/>
              </a:defRPr>
            </a:lvl9pPr>
          </a:lstStyle>
          <a:p/>
        </p:txBody>
      </p:sp>
      <p:sp>
        <p:nvSpPr>
          <p:cNvPr id="95" name="Google Shape;95;p20"/>
          <p:cNvSpPr txBox="1"/>
          <p:nvPr>
            <p:ph idx="3" type="subTitle"/>
          </p:nvPr>
        </p:nvSpPr>
        <p:spPr>
          <a:xfrm>
            <a:off x="3515525" y="2118988"/>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20"/>
          <p:cNvSpPr txBox="1"/>
          <p:nvPr>
            <p:ph idx="4" type="subTitle"/>
          </p:nvPr>
        </p:nvSpPr>
        <p:spPr>
          <a:xfrm>
            <a:off x="3515525" y="1777888"/>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97" name="Google Shape;97;p20"/>
          <p:cNvSpPr txBox="1"/>
          <p:nvPr>
            <p:ph idx="5" type="subTitle"/>
          </p:nvPr>
        </p:nvSpPr>
        <p:spPr>
          <a:xfrm>
            <a:off x="862350" y="3835113"/>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98" name="Google Shape;98;p20"/>
          <p:cNvSpPr txBox="1"/>
          <p:nvPr>
            <p:ph idx="6" type="subTitle"/>
          </p:nvPr>
        </p:nvSpPr>
        <p:spPr>
          <a:xfrm>
            <a:off x="862350" y="3494013"/>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Fjalla One"/>
                <a:ea typeface="Fjalla One"/>
                <a:cs typeface="Fjalla One"/>
                <a:sym typeface="Fjalla One"/>
              </a:defRPr>
            </a:lvl1pPr>
            <a:lvl2pPr lvl="1" rtl="0" algn="ctr">
              <a:lnSpc>
                <a:spcPct val="100000"/>
              </a:lnSpc>
              <a:spcBef>
                <a:spcPts val="0"/>
              </a:spcBef>
              <a:spcAft>
                <a:spcPts val="0"/>
              </a:spcAft>
              <a:buNone/>
              <a:defRPr>
                <a:latin typeface="Fjalla One"/>
                <a:ea typeface="Fjalla One"/>
                <a:cs typeface="Fjalla One"/>
                <a:sym typeface="Fjalla One"/>
              </a:defRPr>
            </a:lvl2pPr>
            <a:lvl3pPr lvl="2" rtl="0" algn="ctr">
              <a:lnSpc>
                <a:spcPct val="100000"/>
              </a:lnSpc>
              <a:spcBef>
                <a:spcPts val="0"/>
              </a:spcBef>
              <a:spcAft>
                <a:spcPts val="0"/>
              </a:spcAft>
              <a:buNone/>
              <a:defRPr>
                <a:latin typeface="Fjalla One"/>
                <a:ea typeface="Fjalla One"/>
                <a:cs typeface="Fjalla One"/>
                <a:sym typeface="Fjalla One"/>
              </a:defRPr>
            </a:lvl3pPr>
            <a:lvl4pPr lvl="3" rtl="0" algn="ctr">
              <a:lnSpc>
                <a:spcPct val="100000"/>
              </a:lnSpc>
              <a:spcBef>
                <a:spcPts val="0"/>
              </a:spcBef>
              <a:spcAft>
                <a:spcPts val="0"/>
              </a:spcAft>
              <a:buNone/>
              <a:defRPr>
                <a:latin typeface="Fjalla One"/>
                <a:ea typeface="Fjalla One"/>
                <a:cs typeface="Fjalla One"/>
                <a:sym typeface="Fjalla One"/>
              </a:defRPr>
            </a:lvl4pPr>
            <a:lvl5pPr lvl="4" rtl="0" algn="ctr">
              <a:lnSpc>
                <a:spcPct val="100000"/>
              </a:lnSpc>
              <a:spcBef>
                <a:spcPts val="0"/>
              </a:spcBef>
              <a:spcAft>
                <a:spcPts val="0"/>
              </a:spcAft>
              <a:buNone/>
              <a:defRPr>
                <a:latin typeface="Fjalla One"/>
                <a:ea typeface="Fjalla One"/>
                <a:cs typeface="Fjalla One"/>
                <a:sym typeface="Fjalla One"/>
              </a:defRPr>
            </a:lvl5pPr>
            <a:lvl6pPr lvl="5" rtl="0" algn="ctr">
              <a:lnSpc>
                <a:spcPct val="100000"/>
              </a:lnSpc>
              <a:spcBef>
                <a:spcPts val="0"/>
              </a:spcBef>
              <a:spcAft>
                <a:spcPts val="0"/>
              </a:spcAft>
              <a:buNone/>
              <a:defRPr>
                <a:latin typeface="Fjalla One"/>
                <a:ea typeface="Fjalla One"/>
                <a:cs typeface="Fjalla One"/>
                <a:sym typeface="Fjalla One"/>
              </a:defRPr>
            </a:lvl6pPr>
            <a:lvl7pPr lvl="6" rtl="0" algn="ctr">
              <a:lnSpc>
                <a:spcPct val="100000"/>
              </a:lnSpc>
              <a:spcBef>
                <a:spcPts val="0"/>
              </a:spcBef>
              <a:spcAft>
                <a:spcPts val="0"/>
              </a:spcAft>
              <a:buNone/>
              <a:defRPr>
                <a:latin typeface="Fjalla One"/>
                <a:ea typeface="Fjalla One"/>
                <a:cs typeface="Fjalla One"/>
                <a:sym typeface="Fjalla One"/>
              </a:defRPr>
            </a:lvl7pPr>
            <a:lvl8pPr lvl="7" rtl="0" algn="ctr">
              <a:lnSpc>
                <a:spcPct val="100000"/>
              </a:lnSpc>
              <a:spcBef>
                <a:spcPts val="0"/>
              </a:spcBef>
              <a:spcAft>
                <a:spcPts val="0"/>
              </a:spcAft>
              <a:buNone/>
              <a:defRPr>
                <a:latin typeface="Fjalla One"/>
                <a:ea typeface="Fjalla One"/>
                <a:cs typeface="Fjalla One"/>
                <a:sym typeface="Fjalla One"/>
              </a:defRPr>
            </a:lvl8pPr>
            <a:lvl9pPr lvl="8" rtl="0" algn="ctr">
              <a:lnSpc>
                <a:spcPct val="100000"/>
              </a:lnSpc>
              <a:spcBef>
                <a:spcPts val="0"/>
              </a:spcBef>
              <a:spcAft>
                <a:spcPts val="0"/>
              </a:spcAft>
              <a:buNone/>
              <a:defRPr>
                <a:latin typeface="Fjalla One"/>
                <a:ea typeface="Fjalla One"/>
                <a:cs typeface="Fjalla One"/>
                <a:sym typeface="Fjalla One"/>
              </a:defRPr>
            </a:lvl9pPr>
          </a:lstStyle>
          <a:p/>
        </p:txBody>
      </p:sp>
      <p:sp>
        <p:nvSpPr>
          <p:cNvPr id="99" name="Google Shape;99;p20"/>
          <p:cNvSpPr txBox="1"/>
          <p:nvPr>
            <p:ph idx="7" type="subTitle"/>
          </p:nvPr>
        </p:nvSpPr>
        <p:spPr>
          <a:xfrm>
            <a:off x="3515525" y="3835113"/>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20"/>
          <p:cNvSpPr txBox="1"/>
          <p:nvPr>
            <p:ph idx="8" type="subTitle"/>
          </p:nvPr>
        </p:nvSpPr>
        <p:spPr>
          <a:xfrm>
            <a:off x="3515525" y="3494013"/>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101" name="Google Shape;101;p20"/>
          <p:cNvSpPr txBox="1"/>
          <p:nvPr>
            <p:ph idx="9" type="subTitle"/>
          </p:nvPr>
        </p:nvSpPr>
        <p:spPr>
          <a:xfrm>
            <a:off x="6168700" y="2118988"/>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2" name="Google Shape;102;p20"/>
          <p:cNvSpPr txBox="1"/>
          <p:nvPr>
            <p:ph idx="13" type="subTitle"/>
          </p:nvPr>
        </p:nvSpPr>
        <p:spPr>
          <a:xfrm>
            <a:off x="6168700" y="1777888"/>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103" name="Google Shape;103;p20"/>
          <p:cNvSpPr txBox="1"/>
          <p:nvPr>
            <p:ph idx="14" type="subTitle"/>
          </p:nvPr>
        </p:nvSpPr>
        <p:spPr>
          <a:xfrm>
            <a:off x="6168700" y="3835113"/>
            <a:ext cx="2112900" cy="63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4" name="Google Shape;104;p20"/>
          <p:cNvSpPr txBox="1"/>
          <p:nvPr>
            <p:ph idx="15" type="subTitle"/>
          </p:nvPr>
        </p:nvSpPr>
        <p:spPr>
          <a:xfrm>
            <a:off x="6168700" y="3494013"/>
            <a:ext cx="21129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500"/>
              <a:buNone/>
              <a:defRPr sz="4500">
                <a:solidFill>
                  <a:schemeClr val="dk1"/>
                </a:solidFill>
              </a:defRPr>
            </a:lvl1pPr>
            <a:lvl2pPr lvl="1" rtl="0">
              <a:spcBef>
                <a:spcPts val="0"/>
              </a:spcBef>
              <a:spcAft>
                <a:spcPts val="0"/>
              </a:spcAft>
              <a:buClr>
                <a:schemeClr val="dk1"/>
              </a:buClr>
              <a:buSzPts val="4500"/>
              <a:buNone/>
              <a:defRPr sz="4500">
                <a:solidFill>
                  <a:schemeClr val="dk1"/>
                </a:solidFill>
              </a:defRPr>
            </a:lvl2pPr>
            <a:lvl3pPr lvl="2" rtl="0">
              <a:spcBef>
                <a:spcPts val="0"/>
              </a:spcBef>
              <a:spcAft>
                <a:spcPts val="0"/>
              </a:spcAft>
              <a:buClr>
                <a:schemeClr val="dk1"/>
              </a:buClr>
              <a:buSzPts val="4500"/>
              <a:buNone/>
              <a:defRPr sz="4500">
                <a:solidFill>
                  <a:schemeClr val="dk1"/>
                </a:solidFill>
              </a:defRPr>
            </a:lvl3pPr>
            <a:lvl4pPr lvl="3" rtl="0">
              <a:spcBef>
                <a:spcPts val="0"/>
              </a:spcBef>
              <a:spcAft>
                <a:spcPts val="0"/>
              </a:spcAft>
              <a:buClr>
                <a:schemeClr val="dk1"/>
              </a:buClr>
              <a:buSzPts val="4500"/>
              <a:buNone/>
              <a:defRPr sz="4500">
                <a:solidFill>
                  <a:schemeClr val="dk1"/>
                </a:solidFill>
              </a:defRPr>
            </a:lvl4pPr>
            <a:lvl5pPr lvl="4" rtl="0">
              <a:spcBef>
                <a:spcPts val="0"/>
              </a:spcBef>
              <a:spcAft>
                <a:spcPts val="0"/>
              </a:spcAft>
              <a:buClr>
                <a:schemeClr val="dk1"/>
              </a:buClr>
              <a:buSzPts val="4500"/>
              <a:buNone/>
              <a:defRPr sz="4500">
                <a:solidFill>
                  <a:schemeClr val="dk1"/>
                </a:solidFill>
              </a:defRPr>
            </a:lvl5pPr>
            <a:lvl6pPr lvl="5" rtl="0">
              <a:spcBef>
                <a:spcPts val="0"/>
              </a:spcBef>
              <a:spcAft>
                <a:spcPts val="0"/>
              </a:spcAft>
              <a:buClr>
                <a:schemeClr val="dk1"/>
              </a:buClr>
              <a:buSzPts val="4500"/>
              <a:buNone/>
              <a:defRPr sz="4500">
                <a:solidFill>
                  <a:schemeClr val="dk1"/>
                </a:solidFill>
              </a:defRPr>
            </a:lvl6pPr>
            <a:lvl7pPr lvl="6" rtl="0">
              <a:spcBef>
                <a:spcPts val="0"/>
              </a:spcBef>
              <a:spcAft>
                <a:spcPts val="0"/>
              </a:spcAft>
              <a:buClr>
                <a:schemeClr val="dk1"/>
              </a:buClr>
              <a:buSzPts val="4500"/>
              <a:buNone/>
              <a:defRPr sz="4500">
                <a:solidFill>
                  <a:schemeClr val="dk1"/>
                </a:solidFill>
              </a:defRPr>
            </a:lvl7pPr>
            <a:lvl8pPr lvl="7" rtl="0">
              <a:spcBef>
                <a:spcPts val="0"/>
              </a:spcBef>
              <a:spcAft>
                <a:spcPts val="0"/>
              </a:spcAft>
              <a:buClr>
                <a:schemeClr val="dk1"/>
              </a:buClr>
              <a:buSzPts val="4500"/>
              <a:buNone/>
              <a:defRPr sz="4500">
                <a:solidFill>
                  <a:schemeClr val="dk1"/>
                </a:solidFill>
              </a:defRPr>
            </a:lvl8pPr>
            <a:lvl9pPr lvl="8" rtl="0">
              <a:spcBef>
                <a:spcPts val="0"/>
              </a:spcBef>
              <a:spcAft>
                <a:spcPts val="0"/>
              </a:spcAft>
              <a:buClr>
                <a:schemeClr val="dk1"/>
              </a:buClr>
              <a:buSzPts val="4500"/>
              <a:buNone/>
              <a:defRPr sz="4500">
                <a:solidFill>
                  <a:schemeClr val="dk1"/>
                </a:solidFill>
              </a:defRPr>
            </a:lvl9pPr>
          </a:lstStyle>
          <a:p/>
        </p:txBody>
      </p:sp>
      <p:sp>
        <p:nvSpPr>
          <p:cNvPr id="14" name="Google Shape;14;p3"/>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defRPr>
            </a:lvl1pPr>
            <a:lvl2pPr lvl="1" rtl="0">
              <a:lnSpc>
                <a:spcPct val="100000"/>
              </a:lnSpc>
              <a:spcBef>
                <a:spcPts val="0"/>
              </a:spcBef>
              <a:spcAft>
                <a:spcPts val="0"/>
              </a:spcAft>
              <a:buNone/>
              <a:defRPr>
                <a:solidFill>
                  <a:schemeClr val="dk1"/>
                </a:solidFill>
              </a:defRPr>
            </a:lvl2pPr>
            <a:lvl3pPr lvl="2" rtl="0">
              <a:lnSpc>
                <a:spcPct val="100000"/>
              </a:lnSpc>
              <a:spcBef>
                <a:spcPts val="0"/>
              </a:spcBef>
              <a:spcAft>
                <a:spcPts val="0"/>
              </a:spcAft>
              <a:buNone/>
              <a:defRPr>
                <a:solidFill>
                  <a:schemeClr val="dk1"/>
                </a:solidFill>
              </a:defRPr>
            </a:lvl3pPr>
            <a:lvl4pPr lvl="3" rtl="0">
              <a:lnSpc>
                <a:spcPct val="100000"/>
              </a:lnSpc>
              <a:spcBef>
                <a:spcPts val="0"/>
              </a:spcBef>
              <a:spcAft>
                <a:spcPts val="0"/>
              </a:spcAft>
              <a:buNone/>
              <a:defRPr>
                <a:solidFill>
                  <a:schemeClr val="dk1"/>
                </a:solidFill>
              </a:defRPr>
            </a:lvl4pPr>
            <a:lvl5pPr lvl="4" rtl="0">
              <a:lnSpc>
                <a:spcPct val="100000"/>
              </a:lnSpc>
              <a:spcBef>
                <a:spcPts val="0"/>
              </a:spcBef>
              <a:spcAft>
                <a:spcPts val="0"/>
              </a:spcAft>
              <a:buNone/>
              <a:defRPr>
                <a:solidFill>
                  <a:schemeClr val="dk1"/>
                </a:solidFill>
              </a:defRPr>
            </a:lvl5pPr>
            <a:lvl6pPr lvl="5" rtl="0">
              <a:lnSpc>
                <a:spcPct val="100000"/>
              </a:lnSpc>
              <a:spcBef>
                <a:spcPts val="0"/>
              </a:spcBef>
              <a:spcAft>
                <a:spcPts val="0"/>
              </a:spcAft>
              <a:buNone/>
              <a:defRPr>
                <a:solidFill>
                  <a:schemeClr val="dk1"/>
                </a:solidFill>
              </a:defRPr>
            </a:lvl6pPr>
            <a:lvl7pPr lvl="6" rtl="0">
              <a:lnSpc>
                <a:spcPct val="100000"/>
              </a:lnSpc>
              <a:spcBef>
                <a:spcPts val="0"/>
              </a:spcBef>
              <a:spcAft>
                <a:spcPts val="0"/>
              </a:spcAft>
              <a:buNone/>
              <a:defRPr>
                <a:solidFill>
                  <a:schemeClr val="dk1"/>
                </a:solidFill>
              </a:defRPr>
            </a:lvl7pPr>
            <a:lvl8pPr lvl="7" rtl="0">
              <a:lnSpc>
                <a:spcPct val="100000"/>
              </a:lnSpc>
              <a:spcBef>
                <a:spcPts val="0"/>
              </a:spcBef>
              <a:spcAft>
                <a:spcPts val="0"/>
              </a:spcAft>
              <a:buNone/>
              <a:defRPr>
                <a:solidFill>
                  <a:schemeClr val="dk1"/>
                </a:solidFill>
              </a:defRPr>
            </a:lvl8pPr>
            <a:lvl9pPr lvl="8" rtl="0">
              <a:lnSpc>
                <a:spcPct val="100000"/>
              </a:lnSpc>
              <a:spcBef>
                <a:spcPts val="0"/>
              </a:spcBef>
              <a:spcAft>
                <a:spcPts val="0"/>
              </a:spcAft>
              <a:buNone/>
              <a:defRPr>
                <a:solidFill>
                  <a:schemeClr val="dk1"/>
                </a:solidFill>
              </a:defRPr>
            </a:lvl9pPr>
          </a:lstStyle>
          <a:p/>
        </p:txBody>
      </p:sp>
      <p:sp>
        <p:nvSpPr>
          <p:cNvPr id="15" name="Google Shape;15;p3"/>
          <p:cNvSpPr txBox="1"/>
          <p:nvPr>
            <p:ph hasCustomPrompt="1" idx="2" type="title"/>
          </p:nvPr>
        </p:nvSpPr>
        <p:spPr>
          <a:xfrm>
            <a:off x="767075" y="1921200"/>
            <a:ext cx="3077100" cy="130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hasCustomPrompt="1" type="title"/>
          </p:nvPr>
        </p:nvSpPr>
        <p:spPr>
          <a:xfrm>
            <a:off x="717575" y="1305000"/>
            <a:ext cx="3178500" cy="96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07" name="Google Shape;107;p21"/>
          <p:cNvSpPr txBox="1"/>
          <p:nvPr>
            <p:ph idx="1" type="subTitle"/>
          </p:nvPr>
        </p:nvSpPr>
        <p:spPr>
          <a:xfrm>
            <a:off x="717575" y="2287025"/>
            <a:ext cx="3178500" cy="3447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8" name="Google Shape;108;p21"/>
          <p:cNvSpPr txBox="1"/>
          <p:nvPr>
            <p:ph hasCustomPrompt="1" idx="2" type="title"/>
          </p:nvPr>
        </p:nvSpPr>
        <p:spPr>
          <a:xfrm>
            <a:off x="5247925" y="1305000"/>
            <a:ext cx="3178500" cy="96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09" name="Google Shape;109;p21"/>
          <p:cNvSpPr txBox="1"/>
          <p:nvPr>
            <p:ph idx="3" type="subTitle"/>
          </p:nvPr>
        </p:nvSpPr>
        <p:spPr>
          <a:xfrm>
            <a:off x="5247925" y="2287025"/>
            <a:ext cx="3178500" cy="3447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10" name="Google Shape;110;p21"/>
          <p:cNvSpPr txBox="1"/>
          <p:nvPr>
            <p:ph hasCustomPrompt="1" idx="4" type="title"/>
          </p:nvPr>
        </p:nvSpPr>
        <p:spPr>
          <a:xfrm>
            <a:off x="2982750" y="2859850"/>
            <a:ext cx="3178500" cy="96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11" name="Google Shape;111;p21"/>
          <p:cNvSpPr txBox="1"/>
          <p:nvPr>
            <p:ph idx="5" type="subTitle"/>
          </p:nvPr>
        </p:nvSpPr>
        <p:spPr>
          <a:xfrm>
            <a:off x="2982750" y="3841875"/>
            <a:ext cx="3178500" cy="344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3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919350" y="1070638"/>
            <a:ext cx="7305300" cy="211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14" name="Google Shape;114;p22"/>
          <p:cNvSpPr txBox="1"/>
          <p:nvPr>
            <p:ph idx="1" type="subTitle"/>
          </p:nvPr>
        </p:nvSpPr>
        <p:spPr>
          <a:xfrm>
            <a:off x="1970700" y="3412100"/>
            <a:ext cx="5202600" cy="7578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3"/>
          <p:cNvSpPr/>
          <p:nvPr/>
        </p:nvSpPr>
        <p:spPr>
          <a:xfrm>
            <a:off x="1853700" y="539900"/>
            <a:ext cx="5436600" cy="406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txBox="1"/>
          <p:nvPr>
            <p:ph type="ctrTitle"/>
          </p:nvPr>
        </p:nvSpPr>
        <p:spPr>
          <a:xfrm>
            <a:off x="2206500" y="865563"/>
            <a:ext cx="4731000" cy="882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1pPr>
            <a:lvl2pPr lvl="1"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2pPr>
            <a:lvl3pPr lvl="2"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3pPr>
            <a:lvl4pPr lvl="3"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4pPr>
            <a:lvl5pPr lvl="4"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5pPr>
            <a:lvl6pPr lvl="5"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6pPr>
            <a:lvl7pPr lvl="6"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7pPr>
            <a:lvl8pPr lvl="7"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8pPr>
            <a:lvl9pPr lvl="8" rtl="0" algn="ctr">
              <a:spcBef>
                <a:spcPts val="0"/>
              </a:spcBef>
              <a:spcAft>
                <a:spcPts val="0"/>
              </a:spcAft>
              <a:buClr>
                <a:srgbClr val="FFFFFF"/>
              </a:buClr>
              <a:buSzPts val="4500"/>
              <a:buFont typeface="Fjalla One"/>
              <a:buNone/>
              <a:defRPr b="0" sz="4500">
                <a:solidFill>
                  <a:srgbClr val="FFFFFF"/>
                </a:solidFill>
                <a:latin typeface="Fjalla One"/>
                <a:ea typeface="Fjalla One"/>
                <a:cs typeface="Fjalla One"/>
                <a:sym typeface="Fjalla One"/>
              </a:defRPr>
            </a:lvl9pPr>
          </a:lstStyle>
          <a:p/>
        </p:txBody>
      </p:sp>
      <p:sp>
        <p:nvSpPr>
          <p:cNvPr id="118" name="Google Shape;118;p23"/>
          <p:cNvSpPr txBox="1"/>
          <p:nvPr>
            <p:ph idx="1" type="subTitle"/>
          </p:nvPr>
        </p:nvSpPr>
        <p:spPr>
          <a:xfrm>
            <a:off x="2206500" y="1584288"/>
            <a:ext cx="4731000" cy="42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a:solidFill>
                  <a:srgbClr val="FFFFFF"/>
                </a:solidFill>
              </a:defRPr>
            </a:lvl1pPr>
            <a:lvl2pPr lvl="1" rtl="0" algn="ctr">
              <a:lnSpc>
                <a:spcPct val="100000"/>
              </a:lnSpc>
              <a:spcBef>
                <a:spcPts val="0"/>
              </a:spcBef>
              <a:spcAft>
                <a:spcPts val="0"/>
              </a:spcAft>
              <a:buClr>
                <a:srgbClr val="FFFFFF"/>
              </a:buClr>
              <a:buSzPts val="1800"/>
              <a:buNone/>
              <a:defRPr sz="1800">
                <a:solidFill>
                  <a:srgbClr val="FFFFFF"/>
                </a:solidFill>
              </a:defRPr>
            </a:lvl2pPr>
            <a:lvl3pPr lvl="2" rtl="0" algn="ctr">
              <a:lnSpc>
                <a:spcPct val="100000"/>
              </a:lnSpc>
              <a:spcBef>
                <a:spcPts val="0"/>
              </a:spcBef>
              <a:spcAft>
                <a:spcPts val="0"/>
              </a:spcAft>
              <a:buClr>
                <a:srgbClr val="FFFFFF"/>
              </a:buClr>
              <a:buSzPts val="1800"/>
              <a:buNone/>
              <a:defRPr sz="1800">
                <a:solidFill>
                  <a:srgbClr val="FFFFFF"/>
                </a:solidFill>
              </a:defRPr>
            </a:lvl3pPr>
            <a:lvl4pPr lvl="3" rtl="0" algn="ctr">
              <a:lnSpc>
                <a:spcPct val="100000"/>
              </a:lnSpc>
              <a:spcBef>
                <a:spcPts val="0"/>
              </a:spcBef>
              <a:spcAft>
                <a:spcPts val="0"/>
              </a:spcAft>
              <a:buClr>
                <a:srgbClr val="FFFFFF"/>
              </a:buClr>
              <a:buSzPts val="1800"/>
              <a:buNone/>
              <a:defRPr sz="1800">
                <a:solidFill>
                  <a:srgbClr val="FFFFFF"/>
                </a:solidFill>
              </a:defRPr>
            </a:lvl4pPr>
            <a:lvl5pPr lvl="4" rtl="0" algn="ctr">
              <a:lnSpc>
                <a:spcPct val="100000"/>
              </a:lnSpc>
              <a:spcBef>
                <a:spcPts val="0"/>
              </a:spcBef>
              <a:spcAft>
                <a:spcPts val="0"/>
              </a:spcAft>
              <a:buClr>
                <a:srgbClr val="FFFFFF"/>
              </a:buClr>
              <a:buSzPts val="1800"/>
              <a:buNone/>
              <a:defRPr sz="1800">
                <a:solidFill>
                  <a:srgbClr val="FFFFFF"/>
                </a:solidFill>
              </a:defRPr>
            </a:lvl5pPr>
            <a:lvl6pPr lvl="5" rtl="0" algn="ctr">
              <a:lnSpc>
                <a:spcPct val="100000"/>
              </a:lnSpc>
              <a:spcBef>
                <a:spcPts val="0"/>
              </a:spcBef>
              <a:spcAft>
                <a:spcPts val="0"/>
              </a:spcAft>
              <a:buClr>
                <a:srgbClr val="FFFFFF"/>
              </a:buClr>
              <a:buSzPts val="1800"/>
              <a:buNone/>
              <a:defRPr sz="1800">
                <a:solidFill>
                  <a:srgbClr val="FFFFFF"/>
                </a:solidFill>
              </a:defRPr>
            </a:lvl6pPr>
            <a:lvl7pPr lvl="6" rtl="0" algn="ctr">
              <a:lnSpc>
                <a:spcPct val="100000"/>
              </a:lnSpc>
              <a:spcBef>
                <a:spcPts val="0"/>
              </a:spcBef>
              <a:spcAft>
                <a:spcPts val="0"/>
              </a:spcAft>
              <a:buClr>
                <a:srgbClr val="FFFFFF"/>
              </a:buClr>
              <a:buSzPts val="1800"/>
              <a:buNone/>
              <a:defRPr sz="1800">
                <a:solidFill>
                  <a:srgbClr val="FFFFFF"/>
                </a:solidFill>
              </a:defRPr>
            </a:lvl7pPr>
            <a:lvl8pPr lvl="7" rtl="0" algn="ctr">
              <a:lnSpc>
                <a:spcPct val="100000"/>
              </a:lnSpc>
              <a:spcBef>
                <a:spcPts val="0"/>
              </a:spcBef>
              <a:spcAft>
                <a:spcPts val="0"/>
              </a:spcAft>
              <a:buClr>
                <a:srgbClr val="FFFFFF"/>
              </a:buClr>
              <a:buSzPts val="1800"/>
              <a:buNone/>
              <a:defRPr sz="1800">
                <a:solidFill>
                  <a:srgbClr val="FFFFFF"/>
                </a:solidFill>
              </a:defRPr>
            </a:lvl8pPr>
            <a:lvl9pPr lvl="8" rtl="0" algn="ctr">
              <a:lnSpc>
                <a:spcPct val="100000"/>
              </a:lnSpc>
              <a:spcBef>
                <a:spcPts val="0"/>
              </a:spcBef>
              <a:spcAft>
                <a:spcPts val="0"/>
              </a:spcAft>
              <a:buClr>
                <a:srgbClr val="FFFFFF"/>
              </a:buClr>
              <a:buSzPts val="1800"/>
              <a:buNone/>
              <a:defRPr sz="1800">
                <a:solidFill>
                  <a:srgbClr val="FFFFFF"/>
                </a:solidFill>
              </a:defRPr>
            </a:lvl9pPr>
          </a:lstStyle>
          <a:p/>
        </p:txBody>
      </p:sp>
      <p:sp>
        <p:nvSpPr>
          <p:cNvPr id="119" name="Google Shape;119;p23"/>
          <p:cNvSpPr txBox="1"/>
          <p:nvPr>
            <p:ph idx="2" type="subTitle"/>
          </p:nvPr>
        </p:nvSpPr>
        <p:spPr>
          <a:xfrm>
            <a:off x="2206500" y="2085888"/>
            <a:ext cx="4731000" cy="67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200"/>
              <a:buNone/>
              <a:defRPr sz="1200">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120" name="Google Shape;120;p23"/>
          <p:cNvSpPr txBox="1"/>
          <p:nvPr/>
        </p:nvSpPr>
        <p:spPr>
          <a:xfrm>
            <a:off x="3012300" y="3584350"/>
            <a:ext cx="3119400" cy="4653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900">
                <a:solidFill>
                  <a:srgbClr val="FFFFFF"/>
                </a:solidFill>
                <a:latin typeface="Muli"/>
                <a:ea typeface="Muli"/>
                <a:cs typeface="Muli"/>
                <a:sym typeface="Muli"/>
              </a:rPr>
              <a:t>CREDITS: This presentation template was created by </a:t>
            </a:r>
            <a:r>
              <a:rPr b="1" lang="en" sz="900">
                <a:solidFill>
                  <a:srgbClr val="FFFFFF"/>
                </a:solidFill>
                <a:uFill>
                  <a:noFill/>
                </a:uFill>
                <a:latin typeface="Muli"/>
                <a:ea typeface="Muli"/>
                <a:cs typeface="Muli"/>
                <a:sym typeface="Muli"/>
                <a:hlinkClick r:id="rId3"/>
              </a:rPr>
              <a:t>Slidesgo</a:t>
            </a:r>
            <a:r>
              <a:rPr lang="en" sz="900">
                <a:solidFill>
                  <a:srgbClr val="FFFFFF"/>
                </a:solidFill>
                <a:latin typeface="Muli"/>
                <a:ea typeface="Muli"/>
                <a:cs typeface="Muli"/>
                <a:sym typeface="Muli"/>
              </a:rPr>
              <a:t>, including icons by </a:t>
            </a:r>
            <a:r>
              <a:rPr b="1" lang="en" sz="900">
                <a:solidFill>
                  <a:srgbClr val="FFFFFF"/>
                </a:solidFill>
                <a:uFill>
                  <a:noFill/>
                </a:uFill>
                <a:latin typeface="Muli"/>
                <a:ea typeface="Muli"/>
                <a:cs typeface="Muli"/>
                <a:sym typeface="Muli"/>
                <a:hlinkClick r:id="rId4"/>
              </a:rPr>
              <a:t>Flaticon</a:t>
            </a:r>
            <a:r>
              <a:rPr lang="en" sz="900">
                <a:solidFill>
                  <a:srgbClr val="FFFFFF"/>
                </a:solidFill>
                <a:latin typeface="Muli"/>
                <a:ea typeface="Muli"/>
                <a:cs typeface="Muli"/>
                <a:sym typeface="Muli"/>
              </a:rPr>
              <a:t>, and infographics &amp; images by </a:t>
            </a:r>
            <a:r>
              <a:rPr b="1" lang="en" sz="900">
                <a:solidFill>
                  <a:srgbClr val="FFFFFF"/>
                </a:solidFill>
                <a:uFill>
                  <a:noFill/>
                </a:uFill>
                <a:latin typeface="Muli"/>
                <a:ea typeface="Muli"/>
                <a:cs typeface="Muli"/>
                <a:sym typeface="Muli"/>
                <a:hlinkClick r:id="rId5"/>
              </a:rPr>
              <a:t>Freepik</a:t>
            </a:r>
            <a:r>
              <a:rPr lang="en" sz="900">
                <a:solidFill>
                  <a:srgbClr val="FFFFFF"/>
                </a:solidFill>
                <a:latin typeface="Muli"/>
                <a:ea typeface="Muli"/>
                <a:cs typeface="Muli"/>
                <a:sym typeface="Muli"/>
              </a:rPr>
              <a:t>. </a:t>
            </a:r>
            <a:endParaRPr sz="900">
              <a:solidFill>
                <a:srgbClr val="FFFFFF"/>
              </a:solidFill>
              <a:latin typeface="Muli"/>
              <a:ea typeface="Muli"/>
              <a:cs typeface="Muli"/>
              <a:sym typeface="Mul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chemeClr val="lt1"/>
        </a:solidFill>
      </p:bgPr>
    </p:bg>
    <p:spTree>
      <p:nvGrpSpPr>
        <p:cNvPr id="125" name="Shape 125"/>
        <p:cNvGrpSpPr/>
        <p:nvPr/>
      </p:nvGrpSpPr>
      <p:grpSpPr>
        <a:xfrm>
          <a:off x="0" y="0"/>
          <a:ext cx="0" cy="0"/>
          <a:chOff x="0" y="0"/>
          <a:chExt cx="0" cy="0"/>
        </a:xfrm>
      </p:grpSpPr>
      <p:sp>
        <p:nvSpPr>
          <p:cNvPr id="126" name="Google Shape;126;p25"/>
          <p:cNvSpPr/>
          <p:nvPr/>
        </p:nvSpPr>
        <p:spPr>
          <a:xfrm>
            <a:off x="676300" y="321200"/>
            <a:ext cx="4885500" cy="443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7" name="Google Shape;127;p25"/>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30" name="Google Shape;130;p26"/>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31" name="Google Shape;131;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6"/>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3" name="Google Shape;133;p26"/>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6"/>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35" name="Google Shape;135;p26"/>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6" name="Google Shape;136;p26"/>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37" name="Google Shape;137;p26"/>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8" name="Google Shape;138;p26"/>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43" name="Google Shape;143;p26"/>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44" name="Google Shape;144;p26"/>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chemeClr val="lt1"/>
        </a:solid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47" name="Google Shape;147;p27"/>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48" name="Google Shape;14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27"/>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7"/>
          <p:cNvCxnSpPr/>
          <p:nvPr/>
        </p:nvCxnSpPr>
        <p:spPr>
          <a:xfrm>
            <a:off x="1068750" y="13401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54" name="Google Shape;154;p2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55" name="Google Shape;155;p28"/>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156" name="Shape 156"/>
        <p:cNvGrpSpPr/>
        <p:nvPr/>
      </p:nvGrpSpPr>
      <p:grpSpPr>
        <a:xfrm>
          <a:off x="0" y="0"/>
          <a:ext cx="0" cy="0"/>
          <a:chOff x="0" y="0"/>
          <a:chExt cx="0" cy="0"/>
        </a:xfrm>
      </p:grpSpPr>
      <p:sp>
        <p:nvSpPr>
          <p:cNvPr id="157" name="Google Shape;157;p29"/>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58" name="Google Shape;158;p29"/>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60" name="Google Shape;160;p29"/>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161" name="Shape 161"/>
        <p:cNvGrpSpPr/>
        <p:nvPr/>
      </p:nvGrpSpPr>
      <p:grpSpPr>
        <a:xfrm>
          <a:off x="0" y="0"/>
          <a:ext cx="0" cy="0"/>
          <a:chOff x="0" y="0"/>
          <a:chExt cx="0" cy="0"/>
        </a:xfrm>
      </p:grpSpPr>
      <p:sp>
        <p:nvSpPr>
          <p:cNvPr id="162" name="Google Shape;162;p30"/>
          <p:cNvSpPr/>
          <p:nvPr/>
        </p:nvSpPr>
        <p:spPr>
          <a:xfrm>
            <a:off x="1395500" y="892500"/>
            <a:ext cx="6189000" cy="273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p:txBody>
      </p:sp>
      <p:sp>
        <p:nvSpPr>
          <p:cNvPr id="164" name="Google Shape;164;p3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65" name="Google Shape;165;p30"/>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166" name="Shape 166"/>
        <p:cNvGrpSpPr/>
        <p:nvPr/>
      </p:nvGrpSpPr>
      <p:grpSpPr>
        <a:xfrm>
          <a:off x="0" y="0"/>
          <a:ext cx="0" cy="0"/>
          <a:chOff x="0" y="0"/>
          <a:chExt cx="0" cy="0"/>
        </a:xfrm>
      </p:grpSpPr>
      <p:sp>
        <p:nvSpPr>
          <p:cNvPr id="167" name="Google Shape;167;p31"/>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169" name="Google Shape;169;p31"/>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170" name="Google Shape;170;p3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71" name="Google Shape;171;p31"/>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p:nvPr/>
        </p:nvSpPr>
        <p:spPr>
          <a:xfrm>
            <a:off x="717575" y="1228200"/>
            <a:ext cx="6572700" cy="268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1359875" y="1806138"/>
            <a:ext cx="5288100" cy="477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p:txBody>
      </p:sp>
      <p:sp>
        <p:nvSpPr>
          <p:cNvPr id="19" name="Google Shape;19;p4"/>
          <p:cNvSpPr txBox="1"/>
          <p:nvPr>
            <p:ph idx="1" type="body"/>
          </p:nvPr>
        </p:nvSpPr>
        <p:spPr>
          <a:xfrm>
            <a:off x="1359875" y="2284063"/>
            <a:ext cx="5288100" cy="1053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rgbClr val="FFFFFF"/>
              </a:buClr>
              <a:buSzPts val="1600"/>
              <a:buChar char="□"/>
              <a:defRPr>
                <a:solidFill>
                  <a:srgbClr val="FFFFFF"/>
                </a:solidFill>
              </a:defRPr>
            </a:lvl1pPr>
            <a:lvl2pPr indent="-330200" lvl="1" marL="914400" rtl="0">
              <a:lnSpc>
                <a:spcPct val="100000"/>
              </a:lnSpc>
              <a:spcBef>
                <a:spcPts val="0"/>
              </a:spcBef>
              <a:spcAft>
                <a:spcPts val="0"/>
              </a:spcAft>
              <a:buClr>
                <a:srgbClr val="FFFFFF"/>
              </a:buClr>
              <a:buSzPts val="1600"/>
              <a:buChar char="■"/>
              <a:defRPr>
                <a:solidFill>
                  <a:srgbClr val="FFFFFF"/>
                </a:solidFill>
              </a:defRPr>
            </a:lvl2pPr>
            <a:lvl3pPr indent="-330200" lvl="2" marL="1371600" rtl="0">
              <a:lnSpc>
                <a:spcPct val="100000"/>
              </a:lnSpc>
              <a:spcBef>
                <a:spcPts val="0"/>
              </a:spcBef>
              <a:spcAft>
                <a:spcPts val="0"/>
              </a:spcAft>
              <a:buClr>
                <a:srgbClr val="FFFFFF"/>
              </a:buClr>
              <a:buSzPts val="1600"/>
              <a:buChar char="○"/>
              <a:defRPr>
                <a:solidFill>
                  <a:srgbClr val="FFFFFF"/>
                </a:solidFill>
              </a:defRPr>
            </a:lvl3pPr>
            <a:lvl4pPr indent="-330200" lvl="3" marL="1828800" rtl="0">
              <a:lnSpc>
                <a:spcPct val="100000"/>
              </a:lnSpc>
              <a:spcBef>
                <a:spcPts val="0"/>
              </a:spcBef>
              <a:spcAft>
                <a:spcPts val="0"/>
              </a:spcAft>
              <a:buClr>
                <a:srgbClr val="FFFFFF"/>
              </a:buClr>
              <a:buSzPts val="1600"/>
              <a:buChar char="●"/>
              <a:defRPr>
                <a:solidFill>
                  <a:srgbClr val="FFFFFF"/>
                </a:solidFill>
              </a:defRPr>
            </a:lvl4pPr>
            <a:lvl5pPr indent="-330200" lvl="4" marL="2286000" rtl="0">
              <a:lnSpc>
                <a:spcPct val="100000"/>
              </a:lnSpc>
              <a:spcBef>
                <a:spcPts val="0"/>
              </a:spcBef>
              <a:spcAft>
                <a:spcPts val="0"/>
              </a:spcAft>
              <a:buClr>
                <a:srgbClr val="FFFFFF"/>
              </a:buClr>
              <a:buSzPts val="1600"/>
              <a:buChar char="▹"/>
              <a:defRPr>
                <a:solidFill>
                  <a:srgbClr val="FFFFFF"/>
                </a:solidFill>
              </a:defRPr>
            </a:lvl5pPr>
            <a:lvl6pPr indent="-330200" lvl="5" marL="2743200" rtl="0">
              <a:lnSpc>
                <a:spcPct val="100000"/>
              </a:lnSpc>
              <a:spcBef>
                <a:spcPts val="0"/>
              </a:spcBef>
              <a:spcAft>
                <a:spcPts val="0"/>
              </a:spcAft>
              <a:buClr>
                <a:srgbClr val="FFFFFF"/>
              </a:buClr>
              <a:buSzPts val="1600"/>
              <a:buChar char="▸"/>
              <a:defRPr>
                <a:solidFill>
                  <a:srgbClr val="FFFFFF"/>
                </a:solidFill>
              </a:defRPr>
            </a:lvl6pPr>
            <a:lvl7pPr indent="-330200" lvl="6" marL="3200400" rtl="0">
              <a:lnSpc>
                <a:spcPct val="100000"/>
              </a:lnSpc>
              <a:spcBef>
                <a:spcPts val="0"/>
              </a:spcBef>
              <a:spcAft>
                <a:spcPts val="0"/>
              </a:spcAft>
              <a:buClr>
                <a:srgbClr val="FFFFFF"/>
              </a:buClr>
              <a:buSzPts val="1600"/>
              <a:buChar char="●"/>
              <a:defRPr>
                <a:solidFill>
                  <a:srgbClr val="FFFFFF"/>
                </a:solidFill>
              </a:defRPr>
            </a:lvl7pPr>
            <a:lvl8pPr indent="-330200" lvl="7" marL="3657600" rtl="0">
              <a:lnSpc>
                <a:spcPct val="100000"/>
              </a:lnSpc>
              <a:spcBef>
                <a:spcPts val="0"/>
              </a:spcBef>
              <a:spcAft>
                <a:spcPts val="0"/>
              </a:spcAft>
              <a:buClr>
                <a:srgbClr val="FFFFFF"/>
              </a:buClr>
              <a:buSzPts val="1600"/>
              <a:buChar char="○"/>
              <a:defRPr>
                <a:solidFill>
                  <a:srgbClr val="FFFFFF"/>
                </a:solidFill>
              </a:defRPr>
            </a:lvl8pPr>
            <a:lvl9pPr indent="-330200" lvl="8" marL="4114800" rtl="0">
              <a:lnSpc>
                <a:spcPct val="100000"/>
              </a:lnSpc>
              <a:spcBef>
                <a:spcPts val="0"/>
              </a:spcBef>
              <a:spcAft>
                <a:spcPts val="0"/>
              </a:spcAft>
              <a:buClr>
                <a:srgbClr val="FFFFFF"/>
              </a:buClr>
              <a:buSzPts val="1600"/>
              <a:buChar char="■"/>
              <a:defRPr>
                <a:solidFill>
                  <a:srgbClr val="FFFFFF"/>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172" name="Shape 172"/>
        <p:cNvGrpSpPr/>
        <p:nvPr/>
      </p:nvGrpSpPr>
      <p:grpSpPr>
        <a:xfrm>
          <a:off x="0" y="0"/>
          <a:ext cx="0" cy="0"/>
          <a:chOff x="0" y="0"/>
          <a:chExt cx="0" cy="0"/>
        </a:xfrm>
      </p:grpSpPr>
      <p:sp>
        <p:nvSpPr>
          <p:cNvPr id="173" name="Google Shape;173;p32"/>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175" name="Google Shape;175;p3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76" name="Google Shape;176;p32"/>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177" name="Shape 177"/>
        <p:cNvGrpSpPr/>
        <p:nvPr/>
      </p:nvGrpSpPr>
      <p:grpSpPr>
        <a:xfrm>
          <a:off x="0" y="0"/>
          <a:ext cx="0" cy="0"/>
          <a:chOff x="0" y="0"/>
          <a:chExt cx="0" cy="0"/>
        </a:xfrm>
      </p:grpSpPr>
      <p:sp>
        <p:nvSpPr>
          <p:cNvPr id="178" name="Google Shape;178;p33"/>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9" name="Google Shape;179;p3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33"/>
          <p:cNvSpPr/>
          <p:nvPr/>
        </p:nvSpPr>
        <p:spPr>
          <a:xfrm>
            <a:off x="0" y="0"/>
            <a:ext cx="4259700" cy="5143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33"/>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183" name="Shape 183"/>
        <p:cNvGrpSpPr/>
        <p:nvPr/>
      </p:nvGrpSpPr>
      <p:grpSpPr>
        <a:xfrm>
          <a:off x="0" y="0"/>
          <a:ext cx="0" cy="0"/>
          <a:chOff x="0" y="0"/>
          <a:chExt cx="0" cy="0"/>
        </a:xfrm>
      </p:grpSpPr>
      <p:sp>
        <p:nvSpPr>
          <p:cNvPr id="184" name="Google Shape;184;p34"/>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4"/>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186" name="Google Shape;186;p3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34"/>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188" name="Google Shape;188;p34"/>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89" name="Google Shape;189;p34"/>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190" name="Google Shape;190;p34"/>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91" name="Google Shape;191;p34"/>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192" name="Shape 192"/>
        <p:cNvGrpSpPr/>
        <p:nvPr/>
      </p:nvGrpSpPr>
      <p:grpSpPr>
        <a:xfrm>
          <a:off x="0" y="0"/>
          <a:ext cx="0" cy="0"/>
          <a:chOff x="0" y="0"/>
          <a:chExt cx="0" cy="0"/>
        </a:xfrm>
      </p:grpSpPr>
      <p:sp>
        <p:nvSpPr>
          <p:cNvPr id="193" name="Google Shape;193;p35"/>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35"/>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195" name="Google Shape;195;p3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96" name="Google Shape;196;p35"/>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97" name="Google Shape;197;p35"/>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8" name="Google Shape;198;p35"/>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99" name="Google Shape;199;p35"/>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0" name="Google Shape;200;p35"/>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201" name="Shape 201"/>
        <p:cNvGrpSpPr/>
        <p:nvPr/>
      </p:nvGrpSpPr>
      <p:grpSpPr>
        <a:xfrm>
          <a:off x="0" y="0"/>
          <a:ext cx="0" cy="0"/>
          <a:chOff x="0" y="0"/>
          <a:chExt cx="0" cy="0"/>
        </a:xfrm>
      </p:grpSpPr>
      <p:sp>
        <p:nvSpPr>
          <p:cNvPr id="202" name="Google Shape;202;p36"/>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6"/>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04" name="Google Shape;204;p3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36"/>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06" name="Google Shape;206;p36"/>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7" name="Google Shape;207;p36"/>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08" name="Google Shape;208;p36"/>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9" name="Google Shape;209;p36"/>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10" name="Google Shape;210;p36"/>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211" name="Google Shape;211;p36"/>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212" name="Google Shape;212;p36"/>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213" name="Shape 213"/>
        <p:cNvGrpSpPr/>
        <p:nvPr/>
      </p:nvGrpSpPr>
      <p:grpSpPr>
        <a:xfrm>
          <a:off x="0" y="0"/>
          <a:ext cx="0" cy="0"/>
          <a:chOff x="0" y="0"/>
          <a:chExt cx="0" cy="0"/>
        </a:xfrm>
      </p:grpSpPr>
      <p:sp>
        <p:nvSpPr>
          <p:cNvPr id="214" name="Google Shape;214;p37"/>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16" name="Google Shape;216;p37"/>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7" name="Google Shape;217;p37"/>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18" name="Google Shape;218;p37"/>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19" name="Google Shape;219;p37"/>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20" name="Google Shape;220;p37"/>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21" name="Google Shape;221;p37"/>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2" name="Google Shape;222;p3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223" name="Google Shape;223;p37"/>
          <p:cNvCxnSpPr/>
          <p:nvPr/>
        </p:nvCxnSpPr>
        <p:spPr>
          <a:xfrm>
            <a:off x="33435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224" name="Google Shape;224;p37"/>
          <p:cNvCxnSpPr/>
          <p:nvPr/>
        </p:nvCxnSpPr>
        <p:spPr>
          <a:xfrm>
            <a:off x="57391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225" name="Google Shape;225;p37"/>
          <p:cNvCxnSpPr/>
          <p:nvPr/>
        </p:nvCxnSpPr>
        <p:spPr>
          <a:xfrm>
            <a:off x="4233900" y="1120475"/>
            <a:ext cx="676200" cy="0"/>
          </a:xfrm>
          <a:prstGeom prst="straightConnector1">
            <a:avLst/>
          </a:prstGeom>
          <a:noFill/>
          <a:ln cap="flat" cmpd="sng" w="76200">
            <a:solidFill>
              <a:schemeClr val="accent1"/>
            </a:solidFill>
            <a:prstDash val="solid"/>
            <a:round/>
            <a:headEnd len="med" w="med" type="none"/>
            <a:tailEnd len="med" w="med" type="none"/>
          </a:ln>
        </p:spPr>
      </p:cxnSp>
      <p:cxnSp>
        <p:nvCxnSpPr>
          <p:cNvPr id="226" name="Google Shape;226;p37"/>
          <p:cNvCxnSpPr/>
          <p:nvPr/>
        </p:nvCxnSpPr>
        <p:spPr>
          <a:xfrm>
            <a:off x="1050450" y="2918000"/>
            <a:ext cx="7043100" cy="0"/>
          </a:xfrm>
          <a:prstGeom prst="straightConnector1">
            <a:avLst/>
          </a:prstGeom>
          <a:noFill/>
          <a:ln cap="flat" cmpd="sng" w="38100">
            <a:solidFill>
              <a:schemeClr val="accent1"/>
            </a:solidFill>
            <a:prstDash val="solid"/>
            <a:round/>
            <a:headEnd len="med" w="med" type="none"/>
            <a:tailEnd len="med" w="med" type="none"/>
          </a:ln>
        </p:spPr>
      </p:cxnSp>
      <p:sp>
        <p:nvSpPr>
          <p:cNvPr id="227" name="Google Shape;227;p37"/>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28" name="Google Shape;228;p37"/>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29" name="Google Shape;229;p37"/>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30" name="Google Shape;230;p37"/>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31" name="Google Shape;231;p37"/>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232" name="Google Shape;232;p37"/>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233" name="Shape 233"/>
        <p:cNvGrpSpPr/>
        <p:nvPr/>
      </p:nvGrpSpPr>
      <p:grpSpPr>
        <a:xfrm>
          <a:off x="0" y="0"/>
          <a:ext cx="0" cy="0"/>
          <a:chOff x="0" y="0"/>
          <a:chExt cx="0" cy="0"/>
        </a:xfrm>
      </p:grpSpPr>
      <p:sp>
        <p:nvSpPr>
          <p:cNvPr id="234" name="Google Shape;234;p38"/>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36" name="Google Shape;236;p38"/>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237" name="Google Shape;237;p38"/>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238" name="Shape 238"/>
        <p:cNvGrpSpPr/>
        <p:nvPr/>
      </p:nvGrpSpPr>
      <p:grpSpPr>
        <a:xfrm>
          <a:off x="0" y="0"/>
          <a:ext cx="0" cy="0"/>
          <a:chOff x="0" y="0"/>
          <a:chExt cx="0" cy="0"/>
        </a:xfrm>
      </p:grpSpPr>
      <p:sp>
        <p:nvSpPr>
          <p:cNvPr id="239" name="Google Shape;239;p39"/>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 name="Google Shape;241;p3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42" name="Google Shape;242;p39"/>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243" name="Shape 243"/>
        <p:cNvGrpSpPr/>
        <p:nvPr/>
      </p:nvGrpSpPr>
      <p:grpSpPr>
        <a:xfrm>
          <a:off x="0" y="0"/>
          <a:ext cx="0" cy="0"/>
          <a:chOff x="0" y="0"/>
          <a:chExt cx="0" cy="0"/>
        </a:xfrm>
      </p:grpSpPr>
      <p:sp>
        <p:nvSpPr>
          <p:cNvPr id="244" name="Google Shape;244;p40"/>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6" name="Google Shape;246;p4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47" name="Google Shape;247;p40"/>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248" name="Google Shape;248;p40"/>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9" name="Google Shape;249;p40"/>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250" name="Google Shape;250;p40"/>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1" name="Google Shape;251;p40"/>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252" name="Shape 25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idx="1" type="subTitle"/>
          </p:nvPr>
        </p:nvSpPr>
        <p:spPr>
          <a:xfrm>
            <a:off x="1962138" y="2615650"/>
            <a:ext cx="22935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Fjalla One"/>
                <a:ea typeface="Fjalla One"/>
                <a:cs typeface="Fjalla One"/>
                <a:sym typeface="Fjalla One"/>
              </a:defRPr>
            </a:lvl1pPr>
            <a:lvl2pPr lvl="1" rtl="0" algn="ctr">
              <a:lnSpc>
                <a:spcPct val="100000"/>
              </a:lnSpc>
              <a:spcBef>
                <a:spcPts val="0"/>
              </a:spcBef>
              <a:spcAft>
                <a:spcPts val="0"/>
              </a:spcAft>
              <a:buNone/>
              <a:defRPr>
                <a:latin typeface="Fjalla One"/>
                <a:ea typeface="Fjalla One"/>
                <a:cs typeface="Fjalla One"/>
                <a:sym typeface="Fjalla One"/>
              </a:defRPr>
            </a:lvl2pPr>
            <a:lvl3pPr lvl="2" rtl="0" algn="ctr">
              <a:lnSpc>
                <a:spcPct val="100000"/>
              </a:lnSpc>
              <a:spcBef>
                <a:spcPts val="0"/>
              </a:spcBef>
              <a:spcAft>
                <a:spcPts val="0"/>
              </a:spcAft>
              <a:buNone/>
              <a:defRPr>
                <a:latin typeface="Fjalla One"/>
                <a:ea typeface="Fjalla One"/>
                <a:cs typeface="Fjalla One"/>
                <a:sym typeface="Fjalla One"/>
              </a:defRPr>
            </a:lvl3pPr>
            <a:lvl4pPr lvl="3" rtl="0" algn="ctr">
              <a:lnSpc>
                <a:spcPct val="100000"/>
              </a:lnSpc>
              <a:spcBef>
                <a:spcPts val="0"/>
              </a:spcBef>
              <a:spcAft>
                <a:spcPts val="0"/>
              </a:spcAft>
              <a:buNone/>
              <a:defRPr>
                <a:latin typeface="Fjalla One"/>
                <a:ea typeface="Fjalla One"/>
                <a:cs typeface="Fjalla One"/>
                <a:sym typeface="Fjalla One"/>
              </a:defRPr>
            </a:lvl4pPr>
            <a:lvl5pPr lvl="4" rtl="0" algn="ctr">
              <a:lnSpc>
                <a:spcPct val="100000"/>
              </a:lnSpc>
              <a:spcBef>
                <a:spcPts val="0"/>
              </a:spcBef>
              <a:spcAft>
                <a:spcPts val="0"/>
              </a:spcAft>
              <a:buNone/>
              <a:defRPr>
                <a:latin typeface="Fjalla One"/>
                <a:ea typeface="Fjalla One"/>
                <a:cs typeface="Fjalla One"/>
                <a:sym typeface="Fjalla One"/>
              </a:defRPr>
            </a:lvl5pPr>
            <a:lvl6pPr lvl="5" rtl="0" algn="ctr">
              <a:lnSpc>
                <a:spcPct val="100000"/>
              </a:lnSpc>
              <a:spcBef>
                <a:spcPts val="0"/>
              </a:spcBef>
              <a:spcAft>
                <a:spcPts val="0"/>
              </a:spcAft>
              <a:buNone/>
              <a:defRPr>
                <a:latin typeface="Fjalla One"/>
                <a:ea typeface="Fjalla One"/>
                <a:cs typeface="Fjalla One"/>
                <a:sym typeface="Fjalla One"/>
              </a:defRPr>
            </a:lvl6pPr>
            <a:lvl7pPr lvl="6" rtl="0" algn="ctr">
              <a:lnSpc>
                <a:spcPct val="100000"/>
              </a:lnSpc>
              <a:spcBef>
                <a:spcPts val="0"/>
              </a:spcBef>
              <a:spcAft>
                <a:spcPts val="0"/>
              </a:spcAft>
              <a:buNone/>
              <a:defRPr>
                <a:latin typeface="Fjalla One"/>
                <a:ea typeface="Fjalla One"/>
                <a:cs typeface="Fjalla One"/>
                <a:sym typeface="Fjalla One"/>
              </a:defRPr>
            </a:lvl7pPr>
            <a:lvl8pPr lvl="7" rtl="0" algn="ctr">
              <a:lnSpc>
                <a:spcPct val="100000"/>
              </a:lnSpc>
              <a:spcBef>
                <a:spcPts val="0"/>
              </a:spcBef>
              <a:spcAft>
                <a:spcPts val="0"/>
              </a:spcAft>
              <a:buNone/>
              <a:defRPr>
                <a:latin typeface="Fjalla One"/>
                <a:ea typeface="Fjalla One"/>
                <a:cs typeface="Fjalla One"/>
                <a:sym typeface="Fjalla One"/>
              </a:defRPr>
            </a:lvl8pPr>
            <a:lvl9pPr lvl="8" rtl="0" algn="ctr">
              <a:lnSpc>
                <a:spcPct val="100000"/>
              </a:lnSpc>
              <a:spcBef>
                <a:spcPts val="0"/>
              </a:spcBef>
              <a:spcAft>
                <a:spcPts val="0"/>
              </a:spcAft>
              <a:buNone/>
              <a:defRPr>
                <a:latin typeface="Fjalla One"/>
                <a:ea typeface="Fjalla One"/>
                <a:cs typeface="Fjalla One"/>
                <a:sym typeface="Fjalla One"/>
              </a:defRPr>
            </a:lvl9pPr>
          </a:lstStyle>
          <a:p/>
        </p:txBody>
      </p:sp>
      <p:sp>
        <p:nvSpPr>
          <p:cNvPr id="22" name="Google Shape;22;p5"/>
          <p:cNvSpPr txBox="1"/>
          <p:nvPr>
            <p:ph idx="2" type="subTitle"/>
          </p:nvPr>
        </p:nvSpPr>
        <p:spPr>
          <a:xfrm>
            <a:off x="4888364" y="2615650"/>
            <a:ext cx="2293500" cy="4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Fjalla One"/>
                <a:ea typeface="Fjalla One"/>
                <a:cs typeface="Fjalla One"/>
                <a:sym typeface="Fjalla One"/>
              </a:defRPr>
            </a:lvl1pPr>
            <a:lvl2pPr lvl="1" rtl="0" algn="ctr">
              <a:lnSpc>
                <a:spcPct val="100000"/>
              </a:lnSpc>
              <a:spcBef>
                <a:spcPts val="0"/>
              </a:spcBef>
              <a:spcAft>
                <a:spcPts val="0"/>
              </a:spcAft>
              <a:buNone/>
              <a:defRPr>
                <a:solidFill>
                  <a:schemeClr val="dk1"/>
                </a:solidFill>
                <a:latin typeface="Fjalla One"/>
                <a:ea typeface="Fjalla One"/>
                <a:cs typeface="Fjalla One"/>
                <a:sym typeface="Fjalla One"/>
              </a:defRPr>
            </a:lvl2pPr>
            <a:lvl3pPr lvl="2" rtl="0" algn="ctr">
              <a:lnSpc>
                <a:spcPct val="100000"/>
              </a:lnSpc>
              <a:spcBef>
                <a:spcPts val="0"/>
              </a:spcBef>
              <a:spcAft>
                <a:spcPts val="0"/>
              </a:spcAft>
              <a:buNone/>
              <a:defRPr>
                <a:solidFill>
                  <a:schemeClr val="dk1"/>
                </a:solidFill>
                <a:latin typeface="Fjalla One"/>
                <a:ea typeface="Fjalla One"/>
                <a:cs typeface="Fjalla One"/>
                <a:sym typeface="Fjalla One"/>
              </a:defRPr>
            </a:lvl3pPr>
            <a:lvl4pPr lvl="3" rtl="0" algn="ctr">
              <a:lnSpc>
                <a:spcPct val="100000"/>
              </a:lnSpc>
              <a:spcBef>
                <a:spcPts val="0"/>
              </a:spcBef>
              <a:spcAft>
                <a:spcPts val="0"/>
              </a:spcAft>
              <a:buNone/>
              <a:defRPr>
                <a:solidFill>
                  <a:schemeClr val="dk1"/>
                </a:solidFill>
                <a:latin typeface="Fjalla One"/>
                <a:ea typeface="Fjalla One"/>
                <a:cs typeface="Fjalla One"/>
                <a:sym typeface="Fjalla One"/>
              </a:defRPr>
            </a:lvl4pPr>
            <a:lvl5pPr lvl="4" rtl="0" algn="ctr">
              <a:lnSpc>
                <a:spcPct val="100000"/>
              </a:lnSpc>
              <a:spcBef>
                <a:spcPts val="0"/>
              </a:spcBef>
              <a:spcAft>
                <a:spcPts val="0"/>
              </a:spcAft>
              <a:buNone/>
              <a:defRPr>
                <a:solidFill>
                  <a:schemeClr val="dk1"/>
                </a:solidFill>
                <a:latin typeface="Fjalla One"/>
                <a:ea typeface="Fjalla One"/>
                <a:cs typeface="Fjalla One"/>
                <a:sym typeface="Fjalla One"/>
              </a:defRPr>
            </a:lvl5pPr>
            <a:lvl6pPr lvl="5" rtl="0" algn="ctr">
              <a:lnSpc>
                <a:spcPct val="100000"/>
              </a:lnSpc>
              <a:spcBef>
                <a:spcPts val="0"/>
              </a:spcBef>
              <a:spcAft>
                <a:spcPts val="0"/>
              </a:spcAft>
              <a:buNone/>
              <a:defRPr>
                <a:solidFill>
                  <a:schemeClr val="dk1"/>
                </a:solidFill>
                <a:latin typeface="Fjalla One"/>
                <a:ea typeface="Fjalla One"/>
                <a:cs typeface="Fjalla One"/>
                <a:sym typeface="Fjalla One"/>
              </a:defRPr>
            </a:lvl6pPr>
            <a:lvl7pPr lvl="6" rtl="0" algn="ctr">
              <a:lnSpc>
                <a:spcPct val="100000"/>
              </a:lnSpc>
              <a:spcBef>
                <a:spcPts val="0"/>
              </a:spcBef>
              <a:spcAft>
                <a:spcPts val="0"/>
              </a:spcAft>
              <a:buNone/>
              <a:defRPr>
                <a:solidFill>
                  <a:schemeClr val="dk1"/>
                </a:solidFill>
                <a:latin typeface="Fjalla One"/>
                <a:ea typeface="Fjalla One"/>
                <a:cs typeface="Fjalla One"/>
                <a:sym typeface="Fjalla One"/>
              </a:defRPr>
            </a:lvl7pPr>
            <a:lvl8pPr lvl="7" rtl="0" algn="ctr">
              <a:lnSpc>
                <a:spcPct val="100000"/>
              </a:lnSpc>
              <a:spcBef>
                <a:spcPts val="0"/>
              </a:spcBef>
              <a:spcAft>
                <a:spcPts val="0"/>
              </a:spcAft>
              <a:buNone/>
              <a:defRPr>
                <a:solidFill>
                  <a:schemeClr val="dk1"/>
                </a:solidFill>
                <a:latin typeface="Fjalla One"/>
                <a:ea typeface="Fjalla One"/>
                <a:cs typeface="Fjalla One"/>
                <a:sym typeface="Fjalla One"/>
              </a:defRPr>
            </a:lvl8pPr>
            <a:lvl9pPr lvl="8" rtl="0" algn="ctr">
              <a:lnSpc>
                <a:spcPct val="100000"/>
              </a:lnSpc>
              <a:spcBef>
                <a:spcPts val="0"/>
              </a:spcBef>
              <a:spcAft>
                <a:spcPts val="0"/>
              </a:spcAft>
              <a:buNone/>
              <a:defRPr>
                <a:solidFill>
                  <a:schemeClr val="dk1"/>
                </a:solidFill>
                <a:latin typeface="Fjalla One"/>
                <a:ea typeface="Fjalla One"/>
                <a:cs typeface="Fjalla One"/>
                <a:sym typeface="Fjalla One"/>
              </a:defRPr>
            </a:lvl9pPr>
          </a:lstStyle>
          <a:p/>
        </p:txBody>
      </p:sp>
      <p:sp>
        <p:nvSpPr>
          <p:cNvPr id="23" name="Google Shape;23;p5"/>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5"/>
          <p:cNvSpPr txBox="1"/>
          <p:nvPr>
            <p:ph idx="3" type="body"/>
          </p:nvPr>
        </p:nvSpPr>
        <p:spPr>
          <a:xfrm>
            <a:off x="1962138" y="2956750"/>
            <a:ext cx="2293500" cy="816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7500" lvl="2" marL="1371600" rtl="0" algn="ctr">
              <a:lnSpc>
                <a:spcPct val="100000"/>
              </a:lnSpc>
              <a:spcBef>
                <a:spcPts val="0"/>
              </a:spcBef>
              <a:spcAft>
                <a:spcPts val="0"/>
              </a:spcAft>
              <a:buSzPts val="1400"/>
              <a:buChar char="○"/>
              <a:defRPr sz="1400"/>
            </a:lvl3pPr>
            <a:lvl4pPr indent="-317500" lvl="3" marL="1828800" rtl="0" algn="ctr">
              <a:lnSpc>
                <a:spcPct val="100000"/>
              </a:lnSpc>
              <a:spcBef>
                <a:spcPts val="0"/>
              </a:spcBef>
              <a:spcAft>
                <a:spcPts val="0"/>
              </a:spcAft>
              <a:buSzPts val="1400"/>
              <a:buChar char="●"/>
              <a:defRPr sz="1400"/>
            </a:lvl4pPr>
            <a:lvl5pPr indent="-317500" lvl="4" marL="2286000" rtl="0" algn="ctr">
              <a:lnSpc>
                <a:spcPct val="100000"/>
              </a:lnSpc>
              <a:spcBef>
                <a:spcPts val="0"/>
              </a:spcBef>
              <a:spcAft>
                <a:spcPts val="0"/>
              </a:spcAft>
              <a:buSzPts val="1400"/>
              <a:buChar char="▹"/>
              <a:defRPr sz="1400"/>
            </a:lvl5pPr>
            <a:lvl6pPr indent="-317500" lvl="5" marL="2743200" rtl="0" algn="ctr">
              <a:lnSpc>
                <a:spcPct val="100000"/>
              </a:lnSpc>
              <a:spcBef>
                <a:spcPts val="0"/>
              </a:spcBef>
              <a:spcAft>
                <a:spcPts val="0"/>
              </a:spcAft>
              <a:buSzPts val="1400"/>
              <a:buChar char="▸"/>
              <a:defRPr sz="1400"/>
            </a:lvl6pPr>
            <a:lvl7pPr indent="-317500" lvl="6" marL="3200400" rtl="0" algn="ctr">
              <a:lnSpc>
                <a:spcPct val="100000"/>
              </a:lnSpc>
              <a:spcBef>
                <a:spcPts val="0"/>
              </a:spcBef>
              <a:spcAft>
                <a:spcPts val="0"/>
              </a:spcAft>
              <a:buSzPts val="1400"/>
              <a:buChar char="●"/>
              <a:defRPr sz="1400"/>
            </a:lvl7pPr>
            <a:lvl8pPr indent="-317500" lvl="7" marL="3657600" rtl="0" algn="ctr">
              <a:lnSpc>
                <a:spcPct val="100000"/>
              </a:lnSpc>
              <a:spcBef>
                <a:spcPts val="0"/>
              </a:spcBef>
              <a:spcAft>
                <a:spcPts val="0"/>
              </a:spcAft>
              <a:buSzPts val="1400"/>
              <a:buChar char="○"/>
              <a:defRPr sz="1400"/>
            </a:lvl8pPr>
            <a:lvl9pPr indent="-317500" lvl="8" marL="4114800" rtl="0" algn="ctr">
              <a:lnSpc>
                <a:spcPct val="100000"/>
              </a:lnSpc>
              <a:spcBef>
                <a:spcPts val="0"/>
              </a:spcBef>
              <a:spcAft>
                <a:spcPts val="0"/>
              </a:spcAft>
              <a:buSzPts val="1400"/>
              <a:buChar char="■"/>
              <a:defRPr sz="1400"/>
            </a:lvl9pPr>
          </a:lstStyle>
          <a:p/>
        </p:txBody>
      </p:sp>
      <p:sp>
        <p:nvSpPr>
          <p:cNvPr id="25" name="Google Shape;25;p5"/>
          <p:cNvSpPr txBox="1"/>
          <p:nvPr>
            <p:ph idx="4" type="body"/>
          </p:nvPr>
        </p:nvSpPr>
        <p:spPr>
          <a:xfrm>
            <a:off x="4888364" y="2956750"/>
            <a:ext cx="2293500" cy="816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Clr>
                <a:schemeClr val="dk1"/>
              </a:buClr>
              <a:buSzPts val="1400"/>
              <a:buChar char="□"/>
              <a:defRPr sz="1400">
                <a:solidFill>
                  <a:schemeClr val="dk1"/>
                </a:solidFill>
              </a:defRPr>
            </a:lvl1pPr>
            <a:lvl2pPr indent="-317500" lvl="1" marL="914400" rtl="0" algn="ctr">
              <a:lnSpc>
                <a:spcPct val="100000"/>
              </a:lnSpc>
              <a:spcBef>
                <a:spcPts val="0"/>
              </a:spcBef>
              <a:spcAft>
                <a:spcPts val="0"/>
              </a:spcAft>
              <a:buClr>
                <a:schemeClr val="dk1"/>
              </a:buClr>
              <a:buSzPts val="1400"/>
              <a:buChar char="■"/>
              <a:defRPr sz="1400">
                <a:solidFill>
                  <a:schemeClr val="dk1"/>
                </a:solidFill>
              </a:defRPr>
            </a:lvl2pPr>
            <a:lvl3pPr indent="-317500" lvl="2" marL="1371600" rtl="0" algn="ctr">
              <a:lnSpc>
                <a:spcPct val="100000"/>
              </a:lnSpc>
              <a:spcBef>
                <a:spcPts val="0"/>
              </a:spcBef>
              <a:spcAft>
                <a:spcPts val="0"/>
              </a:spcAft>
              <a:buClr>
                <a:schemeClr val="dk1"/>
              </a:buClr>
              <a:buSzPts val="1400"/>
              <a:buChar char="○"/>
              <a:defRPr sz="1400">
                <a:solidFill>
                  <a:schemeClr val="dk1"/>
                </a:solidFill>
              </a:defRPr>
            </a:lvl3pPr>
            <a:lvl4pPr indent="-317500" lvl="3" marL="1828800" rtl="0" algn="ctr">
              <a:lnSpc>
                <a:spcPct val="100000"/>
              </a:lnSpc>
              <a:spcBef>
                <a:spcPts val="0"/>
              </a:spcBef>
              <a:spcAft>
                <a:spcPts val="0"/>
              </a:spcAft>
              <a:buClr>
                <a:schemeClr val="dk1"/>
              </a:buClr>
              <a:buSzPts val="1400"/>
              <a:buChar char="●"/>
              <a:defRPr sz="1400">
                <a:solidFill>
                  <a:schemeClr val="dk1"/>
                </a:solidFill>
              </a:defRPr>
            </a:lvl4pPr>
            <a:lvl5pPr indent="-317500" lvl="4" marL="2286000" rtl="0" algn="ctr">
              <a:lnSpc>
                <a:spcPct val="100000"/>
              </a:lnSpc>
              <a:spcBef>
                <a:spcPts val="0"/>
              </a:spcBef>
              <a:spcAft>
                <a:spcPts val="0"/>
              </a:spcAft>
              <a:buClr>
                <a:schemeClr val="dk1"/>
              </a:buClr>
              <a:buSzPts val="1400"/>
              <a:buChar char="▹"/>
              <a:defRPr sz="1400">
                <a:solidFill>
                  <a:schemeClr val="dk1"/>
                </a:solidFill>
              </a:defRPr>
            </a:lvl5pPr>
            <a:lvl6pPr indent="-317500" lvl="5" marL="2743200" rtl="0" algn="ctr">
              <a:lnSpc>
                <a:spcPct val="100000"/>
              </a:lnSpc>
              <a:spcBef>
                <a:spcPts val="0"/>
              </a:spcBef>
              <a:spcAft>
                <a:spcPts val="0"/>
              </a:spcAft>
              <a:buClr>
                <a:schemeClr val="dk1"/>
              </a:buClr>
              <a:buSzPts val="1400"/>
              <a:buChar char="▸"/>
              <a:defRPr sz="1400">
                <a:solidFill>
                  <a:schemeClr val="dk1"/>
                </a:solidFill>
              </a:defRPr>
            </a:lvl6pPr>
            <a:lvl7pPr indent="-317500" lvl="6" marL="3200400" rtl="0" algn="ctr">
              <a:lnSpc>
                <a:spcPct val="100000"/>
              </a:lnSpc>
              <a:spcBef>
                <a:spcPts val="0"/>
              </a:spcBef>
              <a:spcAft>
                <a:spcPts val="0"/>
              </a:spcAft>
              <a:buClr>
                <a:schemeClr val="dk1"/>
              </a:buClr>
              <a:buSzPts val="1400"/>
              <a:buChar char="●"/>
              <a:defRPr sz="1400">
                <a:solidFill>
                  <a:schemeClr val="dk1"/>
                </a:solidFill>
              </a:defRPr>
            </a:lvl7pPr>
            <a:lvl8pPr indent="-317500" lvl="7" marL="3657600" rtl="0" algn="ctr">
              <a:lnSpc>
                <a:spcPct val="100000"/>
              </a:lnSpc>
              <a:spcBef>
                <a:spcPts val="0"/>
              </a:spcBef>
              <a:spcAft>
                <a:spcPts val="0"/>
              </a:spcAft>
              <a:buClr>
                <a:schemeClr val="dk1"/>
              </a:buClr>
              <a:buSzPts val="1400"/>
              <a:buChar char="○"/>
              <a:defRPr sz="1400">
                <a:solidFill>
                  <a:schemeClr val="dk1"/>
                </a:solidFill>
              </a:defRPr>
            </a:lvl8pPr>
            <a:lvl9pPr indent="-317500" lvl="8" marL="4114800" rtl="0" algn="ctr">
              <a:lnSpc>
                <a:spcPct val="100000"/>
              </a:lnSpc>
              <a:spcBef>
                <a:spcPts val="0"/>
              </a:spcBef>
              <a:spcAft>
                <a:spcPts val="0"/>
              </a:spcAft>
              <a:buClr>
                <a:schemeClr val="dk1"/>
              </a:buClr>
              <a:buSzPts val="1400"/>
              <a:buChar char="■"/>
              <a:defRPr sz="1400">
                <a:solidFill>
                  <a:schemeClr val="dk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253" name="Shape 253"/>
        <p:cNvGrpSpPr/>
        <p:nvPr/>
      </p:nvGrpSpPr>
      <p:grpSpPr>
        <a:xfrm>
          <a:off x="0" y="0"/>
          <a:ext cx="0" cy="0"/>
          <a:chOff x="0" y="0"/>
          <a:chExt cx="0" cy="0"/>
        </a:xfrm>
      </p:grpSpPr>
      <p:sp>
        <p:nvSpPr>
          <p:cNvPr id="254" name="Google Shape;254;p42"/>
          <p:cNvSpPr/>
          <p:nvPr/>
        </p:nvSpPr>
        <p:spPr>
          <a:xfrm>
            <a:off x="406950" y="41625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255" name="Shape 255"/>
        <p:cNvGrpSpPr/>
        <p:nvPr/>
      </p:nvGrpSpPr>
      <p:grpSpPr>
        <a:xfrm>
          <a:off x="0" y="0"/>
          <a:ext cx="0" cy="0"/>
          <a:chOff x="0" y="0"/>
          <a:chExt cx="0" cy="0"/>
        </a:xfrm>
      </p:grpSpPr>
      <p:sp>
        <p:nvSpPr>
          <p:cNvPr id="256" name="Google Shape;256;p4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43"/>
          <p:cNvSpPr/>
          <p:nvPr/>
        </p:nvSpPr>
        <p:spPr>
          <a:xfrm>
            <a:off x="406950" y="352200"/>
            <a:ext cx="42879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259" name="Google Shape;259;p43"/>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260" name="Google Shape;260;p43"/>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261" name="Shape 261"/>
        <p:cNvGrpSpPr/>
        <p:nvPr/>
      </p:nvGrpSpPr>
      <p:grpSpPr>
        <a:xfrm>
          <a:off x="0" y="0"/>
          <a:ext cx="0" cy="0"/>
          <a:chOff x="0" y="0"/>
          <a:chExt cx="0" cy="0"/>
        </a:xfrm>
      </p:grpSpPr>
      <p:sp>
        <p:nvSpPr>
          <p:cNvPr id="262" name="Google Shape;262;p44"/>
          <p:cNvSpPr/>
          <p:nvPr/>
        </p:nvSpPr>
        <p:spPr>
          <a:xfrm>
            <a:off x="4609950" y="-111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264" name="Google Shape;264;p44"/>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65" name="Google Shape;265;p44"/>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44"/>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267" name="Google Shape;267;p44"/>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268" name="Shape 268"/>
        <p:cNvGrpSpPr/>
        <p:nvPr/>
      </p:nvGrpSpPr>
      <p:grpSpPr>
        <a:xfrm>
          <a:off x="0" y="0"/>
          <a:ext cx="0" cy="0"/>
          <a:chOff x="0" y="0"/>
          <a:chExt cx="0" cy="0"/>
        </a:xfrm>
      </p:grpSpPr>
      <p:sp>
        <p:nvSpPr>
          <p:cNvPr id="269" name="Google Shape;269;p45"/>
          <p:cNvSpPr/>
          <p:nvPr/>
        </p:nvSpPr>
        <p:spPr>
          <a:xfrm>
            <a:off x="5200425" y="-11150"/>
            <a:ext cx="3954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271" name="Shape 271"/>
        <p:cNvGrpSpPr/>
        <p:nvPr/>
      </p:nvGrpSpPr>
      <p:grpSpPr>
        <a:xfrm>
          <a:off x="0" y="0"/>
          <a:ext cx="0" cy="0"/>
          <a:chOff x="0" y="0"/>
          <a:chExt cx="0" cy="0"/>
        </a:xfrm>
      </p:grpSpPr>
      <p:sp>
        <p:nvSpPr>
          <p:cNvPr id="272" name="Google Shape;272;p46"/>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6"/>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74" name="Google Shape;274;p46"/>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275" name="Google Shape;275;p46"/>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276" name="Shape 276"/>
        <p:cNvGrpSpPr/>
        <p:nvPr/>
      </p:nvGrpSpPr>
      <p:grpSpPr>
        <a:xfrm>
          <a:off x="0" y="0"/>
          <a:ext cx="0" cy="0"/>
          <a:chOff x="0" y="0"/>
          <a:chExt cx="0" cy="0"/>
        </a:xfrm>
      </p:grpSpPr>
      <p:sp>
        <p:nvSpPr>
          <p:cNvPr id="277" name="Google Shape;277;p47"/>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7"/>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279" name="Google Shape;279;p47"/>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a:solidFill>
                  <a:schemeClr val="dk2"/>
                </a:solidFill>
              </a:defRPr>
            </a:lvl2pPr>
            <a:lvl3pPr lvl="2" rtl="0" algn="r">
              <a:spcBef>
                <a:spcPts val="0"/>
              </a:spcBef>
              <a:spcAft>
                <a:spcPts val="0"/>
              </a:spcAft>
              <a:buNone/>
              <a:defRPr>
                <a:solidFill>
                  <a:schemeClr val="dk2"/>
                </a:solidFill>
              </a:defRPr>
            </a:lvl3pPr>
            <a:lvl4pPr lvl="3" rtl="0" algn="r">
              <a:spcBef>
                <a:spcPts val="0"/>
              </a:spcBef>
              <a:spcAft>
                <a:spcPts val="0"/>
              </a:spcAft>
              <a:buNone/>
              <a:defRPr>
                <a:solidFill>
                  <a:schemeClr val="dk2"/>
                </a:solidFill>
              </a:defRPr>
            </a:lvl4pPr>
            <a:lvl5pPr lvl="4" rtl="0" algn="r">
              <a:spcBef>
                <a:spcPts val="0"/>
              </a:spcBef>
              <a:spcAft>
                <a:spcPts val="0"/>
              </a:spcAft>
              <a:buNone/>
              <a:defRPr>
                <a:solidFill>
                  <a:schemeClr val="dk2"/>
                </a:solidFill>
              </a:defRPr>
            </a:lvl5pPr>
            <a:lvl6pPr lvl="5" rtl="0" algn="r">
              <a:spcBef>
                <a:spcPts val="0"/>
              </a:spcBef>
              <a:spcAft>
                <a:spcPts val="0"/>
              </a:spcAft>
              <a:buNone/>
              <a:defRPr>
                <a:solidFill>
                  <a:schemeClr val="dk2"/>
                </a:solidFill>
              </a:defRPr>
            </a:lvl6pPr>
            <a:lvl7pPr lvl="6" rtl="0" algn="r">
              <a:spcBef>
                <a:spcPts val="0"/>
              </a:spcBef>
              <a:spcAft>
                <a:spcPts val="0"/>
              </a:spcAft>
              <a:buNone/>
              <a:defRPr>
                <a:solidFill>
                  <a:schemeClr val="dk2"/>
                </a:solidFill>
              </a:defRPr>
            </a:lvl7pPr>
            <a:lvl8pPr lvl="7" rtl="0" algn="r">
              <a:spcBef>
                <a:spcPts val="0"/>
              </a:spcBef>
              <a:spcAft>
                <a:spcPts val="0"/>
              </a:spcAft>
              <a:buNone/>
              <a:defRPr>
                <a:solidFill>
                  <a:schemeClr val="dk2"/>
                </a:solidFill>
              </a:defRPr>
            </a:lvl8pPr>
            <a:lvl9pPr lvl="8" rtl="0" algn="r">
              <a:spcBef>
                <a:spcPts val="0"/>
              </a:spcBef>
              <a:spcAft>
                <a:spcPts val="0"/>
              </a:spcAft>
              <a:buNone/>
              <a:defRPr>
                <a:solidFill>
                  <a:schemeClr val="dk2"/>
                </a:solidFill>
              </a:defRPr>
            </a:lvl9pPr>
          </a:lstStyle>
          <a:p/>
        </p:txBody>
      </p:sp>
      <p:sp>
        <p:nvSpPr>
          <p:cNvPr id="280" name="Google Shape;280;p47"/>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281" name="Shape 281"/>
        <p:cNvGrpSpPr/>
        <p:nvPr/>
      </p:nvGrpSpPr>
      <p:grpSpPr>
        <a:xfrm>
          <a:off x="0" y="0"/>
          <a:ext cx="0" cy="0"/>
          <a:chOff x="0" y="0"/>
          <a:chExt cx="0" cy="0"/>
        </a:xfrm>
      </p:grpSpPr>
      <p:sp>
        <p:nvSpPr>
          <p:cNvPr id="282" name="Google Shape;282;p48"/>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8"/>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8"/>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 name="Google Shape;286;p48"/>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chemeClr val="accent1"/>
        </a:solidFill>
      </p:bgPr>
    </p:bg>
    <p:spTree>
      <p:nvGrpSpPr>
        <p:cNvPr id="287" name="Shape 287"/>
        <p:cNvGrpSpPr/>
        <p:nvPr/>
      </p:nvGrpSpPr>
      <p:grpSpPr>
        <a:xfrm>
          <a:off x="0" y="0"/>
          <a:ext cx="0" cy="0"/>
          <a:chOff x="0" y="0"/>
          <a:chExt cx="0" cy="0"/>
        </a:xfrm>
      </p:grpSpPr>
      <p:sp>
        <p:nvSpPr>
          <p:cNvPr id="288" name="Google Shape;288;p49"/>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solidFill>
                <a:schemeClr val="lt1"/>
              </a:solidFill>
            </a:endParaRPr>
          </a:p>
        </p:txBody>
      </p:sp>
      <p:sp>
        <p:nvSpPr>
          <p:cNvPr id="290" name="Google Shape;290;p49"/>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291" name="Google Shape;291;p49"/>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292" name="Shape 292"/>
        <p:cNvGrpSpPr/>
        <p:nvPr/>
      </p:nvGrpSpPr>
      <p:grpSpPr>
        <a:xfrm>
          <a:off x="0" y="0"/>
          <a:ext cx="0" cy="0"/>
          <a:chOff x="0" y="0"/>
          <a:chExt cx="0" cy="0"/>
        </a:xfrm>
      </p:grpSpPr>
      <p:sp>
        <p:nvSpPr>
          <p:cNvPr id="293" name="Google Shape;293;p50"/>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solidFill>
                <a:schemeClr val="lt1"/>
              </a:solidFill>
            </a:endParaRPr>
          </a:p>
        </p:txBody>
      </p:sp>
      <p:sp>
        <p:nvSpPr>
          <p:cNvPr id="295" name="Google Shape;295;p5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384450" y="262050"/>
            <a:ext cx="8375100" cy="461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384450" y="262050"/>
            <a:ext cx="8375100" cy="461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idx="1" type="body"/>
          </p:nvPr>
        </p:nvSpPr>
        <p:spPr>
          <a:xfrm>
            <a:off x="717600" y="1303175"/>
            <a:ext cx="7708800" cy="3300300"/>
          </a:xfrm>
          <a:prstGeom prst="rect">
            <a:avLst/>
          </a:prstGeom>
          <a:noFill/>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2" name="Google Shape;32;p7"/>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025925" y="539900"/>
            <a:ext cx="4400400" cy="406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500"/>
              <a:buNone/>
              <a:defRPr sz="5500"/>
            </a:lvl1pPr>
            <a:lvl2pPr lvl="1" rtl="0" algn="r">
              <a:spcBef>
                <a:spcPts val="0"/>
              </a:spcBef>
              <a:spcAft>
                <a:spcPts val="0"/>
              </a:spcAft>
              <a:buSzPts val="5500"/>
              <a:buNone/>
              <a:defRPr sz="5500"/>
            </a:lvl2pPr>
            <a:lvl3pPr lvl="2" rtl="0" algn="r">
              <a:spcBef>
                <a:spcPts val="0"/>
              </a:spcBef>
              <a:spcAft>
                <a:spcPts val="0"/>
              </a:spcAft>
              <a:buSzPts val="5500"/>
              <a:buNone/>
              <a:defRPr sz="5500"/>
            </a:lvl3pPr>
            <a:lvl4pPr lvl="3" rtl="0" algn="r">
              <a:spcBef>
                <a:spcPts val="0"/>
              </a:spcBef>
              <a:spcAft>
                <a:spcPts val="0"/>
              </a:spcAft>
              <a:buSzPts val="5500"/>
              <a:buNone/>
              <a:defRPr sz="5500"/>
            </a:lvl4pPr>
            <a:lvl5pPr lvl="4" rtl="0" algn="r">
              <a:spcBef>
                <a:spcPts val="0"/>
              </a:spcBef>
              <a:spcAft>
                <a:spcPts val="0"/>
              </a:spcAft>
              <a:buSzPts val="5500"/>
              <a:buNone/>
              <a:defRPr sz="5500"/>
            </a:lvl5pPr>
            <a:lvl6pPr lvl="5" rtl="0" algn="r">
              <a:spcBef>
                <a:spcPts val="0"/>
              </a:spcBef>
              <a:spcAft>
                <a:spcPts val="0"/>
              </a:spcAft>
              <a:buSzPts val="5500"/>
              <a:buNone/>
              <a:defRPr sz="5500"/>
            </a:lvl6pPr>
            <a:lvl7pPr lvl="6" rtl="0" algn="r">
              <a:spcBef>
                <a:spcPts val="0"/>
              </a:spcBef>
              <a:spcAft>
                <a:spcPts val="0"/>
              </a:spcAft>
              <a:buSzPts val="5500"/>
              <a:buNone/>
              <a:defRPr sz="5500"/>
            </a:lvl7pPr>
            <a:lvl8pPr lvl="7" rtl="0" algn="r">
              <a:spcBef>
                <a:spcPts val="0"/>
              </a:spcBef>
              <a:spcAft>
                <a:spcPts val="0"/>
              </a:spcAft>
              <a:buSzPts val="5500"/>
              <a:buNone/>
              <a:defRPr sz="5500"/>
            </a:lvl8pPr>
            <a:lvl9pPr lvl="8" rtl="0" algn="r">
              <a:spcBef>
                <a:spcPts val="0"/>
              </a:spcBef>
              <a:spcAft>
                <a:spcPts val="0"/>
              </a:spcAft>
              <a:buSzPts val="5500"/>
              <a:buNone/>
              <a:defRPr sz="5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717600" y="1233175"/>
            <a:ext cx="38544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 name="Google Shape;37;p9"/>
          <p:cNvSpPr txBox="1"/>
          <p:nvPr>
            <p:ph idx="1" type="subTitle"/>
          </p:nvPr>
        </p:nvSpPr>
        <p:spPr>
          <a:xfrm>
            <a:off x="717600" y="2803075"/>
            <a:ext cx="38544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8" name="Google Shape;38;p9"/>
          <p:cNvSpPr txBox="1"/>
          <p:nvPr>
            <p:ph idx="2" type="body"/>
          </p:nvPr>
        </p:nvSpPr>
        <p:spPr>
          <a:xfrm>
            <a:off x="4572000" y="724075"/>
            <a:ext cx="3854400" cy="36951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2536650" y="3257399"/>
            <a:ext cx="40707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41" name="Google Shape;41;p10"/>
          <p:cNvSpPr txBox="1"/>
          <p:nvPr>
            <p:ph idx="1" type="body"/>
          </p:nvPr>
        </p:nvSpPr>
        <p:spPr>
          <a:xfrm>
            <a:off x="2536650" y="1466025"/>
            <a:ext cx="4070700" cy="15102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chemeClr val="dk1"/>
              </a:buClr>
              <a:buSzPts val="2000"/>
              <a:buNone/>
              <a:defRPr sz="2000">
                <a:solidFill>
                  <a:schemeClr val="dk1"/>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7" Type="http://schemas.openxmlformats.org/officeDocument/2006/relationships/theme" Target="../theme/theme3.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575" y="539900"/>
            <a:ext cx="7708800" cy="47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Font typeface="Fjalla One"/>
              <a:buNone/>
              <a:defRPr sz="3000">
                <a:latin typeface="Fjalla One"/>
                <a:ea typeface="Fjalla One"/>
                <a:cs typeface="Fjalla One"/>
                <a:sym typeface="Fjalla One"/>
              </a:defRPr>
            </a:lvl1pPr>
            <a:lvl2pPr lvl="1" rtl="0">
              <a:spcBef>
                <a:spcPts val="0"/>
              </a:spcBef>
              <a:spcAft>
                <a:spcPts val="0"/>
              </a:spcAft>
              <a:buSzPts val="3000"/>
              <a:buFont typeface="Fjalla One"/>
              <a:buNone/>
              <a:defRPr sz="3000">
                <a:latin typeface="Fjalla One"/>
                <a:ea typeface="Fjalla One"/>
                <a:cs typeface="Fjalla One"/>
                <a:sym typeface="Fjalla One"/>
              </a:defRPr>
            </a:lvl2pPr>
            <a:lvl3pPr lvl="2" rtl="0">
              <a:spcBef>
                <a:spcPts val="0"/>
              </a:spcBef>
              <a:spcAft>
                <a:spcPts val="0"/>
              </a:spcAft>
              <a:buSzPts val="3000"/>
              <a:buFont typeface="Fjalla One"/>
              <a:buNone/>
              <a:defRPr sz="3000">
                <a:latin typeface="Fjalla One"/>
                <a:ea typeface="Fjalla One"/>
                <a:cs typeface="Fjalla One"/>
                <a:sym typeface="Fjalla One"/>
              </a:defRPr>
            </a:lvl3pPr>
            <a:lvl4pPr lvl="3" rtl="0">
              <a:spcBef>
                <a:spcPts val="0"/>
              </a:spcBef>
              <a:spcAft>
                <a:spcPts val="0"/>
              </a:spcAft>
              <a:buSzPts val="3000"/>
              <a:buFont typeface="Fjalla One"/>
              <a:buNone/>
              <a:defRPr sz="3000">
                <a:latin typeface="Fjalla One"/>
                <a:ea typeface="Fjalla One"/>
                <a:cs typeface="Fjalla One"/>
                <a:sym typeface="Fjalla One"/>
              </a:defRPr>
            </a:lvl4pPr>
            <a:lvl5pPr lvl="4" rtl="0">
              <a:spcBef>
                <a:spcPts val="0"/>
              </a:spcBef>
              <a:spcAft>
                <a:spcPts val="0"/>
              </a:spcAft>
              <a:buSzPts val="3000"/>
              <a:buFont typeface="Fjalla One"/>
              <a:buNone/>
              <a:defRPr sz="3000">
                <a:latin typeface="Fjalla One"/>
                <a:ea typeface="Fjalla One"/>
                <a:cs typeface="Fjalla One"/>
                <a:sym typeface="Fjalla One"/>
              </a:defRPr>
            </a:lvl5pPr>
            <a:lvl6pPr lvl="5" rtl="0">
              <a:spcBef>
                <a:spcPts val="0"/>
              </a:spcBef>
              <a:spcAft>
                <a:spcPts val="0"/>
              </a:spcAft>
              <a:buSzPts val="3000"/>
              <a:buFont typeface="Fjalla One"/>
              <a:buNone/>
              <a:defRPr sz="3000">
                <a:latin typeface="Fjalla One"/>
                <a:ea typeface="Fjalla One"/>
                <a:cs typeface="Fjalla One"/>
                <a:sym typeface="Fjalla One"/>
              </a:defRPr>
            </a:lvl6pPr>
            <a:lvl7pPr lvl="6" rtl="0">
              <a:spcBef>
                <a:spcPts val="0"/>
              </a:spcBef>
              <a:spcAft>
                <a:spcPts val="0"/>
              </a:spcAft>
              <a:buSzPts val="3000"/>
              <a:buFont typeface="Fjalla One"/>
              <a:buNone/>
              <a:defRPr sz="3000">
                <a:latin typeface="Fjalla One"/>
                <a:ea typeface="Fjalla One"/>
                <a:cs typeface="Fjalla One"/>
                <a:sym typeface="Fjalla One"/>
              </a:defRPr>
            </a:lvl7pPr>
            <a:lvl8pPr lvl="7" rtl="0">
              <a:spcBef>
                <a:spcPts val="0"/>
              </a:spcBef>
              <a:spcAft>
                <a:spcPts val="0"/>
              </a:spcAft>
              <a:buSzPts val="3000"/>
              <a:buFont typeface="Fjalla One"/>
              <a:buNone/>
              <a:defRPr sz="3000">
                <a:latin typeface="Fjalla One"/>
                <a:ea typeface="Fjalla One"/>
                <a:cs typeface="Fjalla One"/>
                <a:sym typeface="Fjalla One"/>
              </a:defRPr>
            </a:lvl8pPr>
            <a:lvl9pPr lvl="8" rtl="0">
              <a:spcBef>
                <a:spcPts val="0"/>
              </a:spcBef>
              <a:spcAft>
                <a:spcPts val="0"/>
              </a:spcAft>
              <a:buSzPts val="3000"/>
              <a:buFont typeface="Fjalla One"/>
              <a:buNone/>
              <a:defRPr sz="3000">
                <a:latin typeface="Fjalla One"/>
                <a:ea typeface="Fjalla One"/>
                <a:cs typeface="Fjalla One"/>
                <a:sym typeface="Fjalla One"/>
              </a:defRPr>
            </a:lvl9pPr>
          </a:lstStyle>
          <a:p/>
        </p:txBody>
      </p:sp>
      <p:sp>
        <p:nvSpPr>
          <p:cNvPr id="7" name="Google Shape;7;p1"/>
          <p:cNvSpPr txBox="1"/>
          <p:nvPr>
            <p:ph idx="1" type="body"/>
          </p:nvPr>
        </p:nvSpPr>
        <p:spPr>
          <a:xfrm>
            <a:off x="717575" y="1224875"/>
            <a:ext cx="7708800" cy="33786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SzPts val="1600"/>
              <a:buFont typeface="Muli"/>
              <a:buChar char="□"/>
              <a:defRPr sz="1600">
                <a:latin typeface="Muli"/>
                <a:ea typeface="Muli"/>
                <a:cs typeface="Muli"/>
                <a:sym typeface="Muli"/>
              </a:defRPr>
            </a:lvl1pPr>
            <a:lvl2pPr indent="-330200" lvl="1" marL="914400" rtl="0">
              <a:lnSpc>
                <a:spcPct val="115000"/>
              </a:lnSpc>
              <a:spcBef>
                <a:spcPts val="1600"/>
              </a:spcBef>
              <a:spcAft>
                <a:spcPts val="0"/>
              </a:spcAft>
              <a:buSzPts val="1600"/>
              <a:buFont typeface="Muli"/>
              <a:buChar char="■"/>
              <a:defRPr sz="1600">
                <a:latin typeface="Muli"/>
                <a:ea typeface="Muli"/>
                <a:cs typeface="Muli"/>
                <a:sym typeface="Muli"/>
              </a:defRPr>
            </a:lvl2pPr>
            <a:lvl3pPr indent="-330200" lvl="2" marL="1371600" rtl="0">
              <a:lnSpc>
                <a:spcPct val="115000"/>
              </a:lnSpc>
              <a:spcBef>
                <a:spcPts val="1600"/>
              </a:spcBef>
              <a:spcAft>
                <a:spcPts val="0"/>
              </a:spcAft>
              <a:buSzPts val="1600"/>
              <a:buFont typeface="Muli"/>
              <a:buChar char="○"/>
              <a:defRPr sz="1600">
                <a:latin typeface="Muli"/>
                <a:ea typeface="Muli"/>
                <a:cs typeface="Muli"/>
                <a:sym typeface="Muli"/>
              </a:defRPr>
            </a:lvl3pPr>
            <a:lvl4pPr indent="-330200" lvl="3" marL="1828800" rtl="0">
              <a:lnSpc>
                <a:spcPct val="115000"/>
              </a:lnSpc>
              <a:spcBef>
                <a:spcPts val="1600"/>
              </a:spcBef>
              <a:spcAft>
                <a:spcPts val="0"/>
              </a:spcAft>
              <a:buSzPts val="1600"/>
              <a:buFont typeface="Muli"/>
              <a:buChar char="●"/>
              <a:defRPr sz="1600">
                <a:latin typeface="Muli"/>
                <a:ea typeface="Muli"/>
                <a:cs typeface="Muli"/>
                <a:sym typeface="Muli"/>
              </a:defRPr>
            </a:lvl4pPr>
            <a:lvl5pPr indent="-330200" lvl="4" marL="2286000" rtl="0">
              <a:lnSpc>
                <a:spcPct val="115000"/>
              </a:lnSpc>
              <a:spcBef>
                <a:spcPts val="1600"/>
              </a:spcBef>
              <a:spcAft>
                <a:spcPts val="0"/>
              </a:spcAft>
              <a:buSzPts val="1600"/>
              <a:buFont typeface="Muli"/>
              <a:buChar char="▹"/>
              <a:defRPr sz="1600">
                <a:latin typeface="Muli"/>
                <a:ea typeface="Muli"/>
                <a:cs typeface="Muli"/>
                <a:sym typeface="Muli"/>
              </a:defRPr>
            </a:lvl5pPr>
            <a:lvl6pPr indent="-330200" lvl="5" marL="2743200" rtl="0">
              <a:lnSpc>
                <a:spcPct val="115000"/>
              </a:lnSpc>
              <a:spcBef>
                <a:spcPts val="1600"/>
              </a:spcBef>
              <a:spcAft>
                <a:spcPts val="0"/>
              </a:spcAft>
              <a:buSzPts val="1600"/>
              <a:buFont typeface="Muli"/>
              <a:buChar char="▸"/>
              <a:defRPr sz="1600">
                <a:latin typeface="Muli"/>
                <a:ea typeface="Muli"/>
                <a:cs typeface="Muli"/>
                <a:sym typeface="Muli"/>
              </a:defRPr>
            </a:lvl6pPr>
            <a:lvl7pPr indent="-330200" lvl="6" marL="3200400" rtl="0">
              <a:lnSpc>
                <a:spcPct val="115000"/>
              </a:lnSpc>
              <a:spcBef>
                <a:spcPts val="1600"/>
              </a:spcBef>
              <a:spcAft>
                <a:spcPts val="0"/>
              </a:spcAft>
              <a:buSzPts val="1600"/>
              <a:buFont typeface="Muli"/>
              <a:buChar char="●"/>
              <a:defRPr sz="1600">
                <a:latin typeface="Muli"/>
                <a:ea typeface="Muli"/>
                <a:cs typeface="Muli"/>
                <a:sym typeface="Muli"/>
              </a:defRPr>
            </a:lvl7pPr>
            <a:lvl8pPr indent="-330200" lvl="7" marL="3657600" rtl="0">
              <a:lnSpc>
                <a:spcPct val="115000"/>
              </a:lnSpc>
              <a:spcBef>
                <a:spcPts val="1600"/>
              </a:spcBef>
              <a:spcAft>
                <a:spcPts val="0"/>
              </a:spcAft>
              <a:buSzPts val="1600"/>
              <a:buFont typeface="Muli"/>
              <a:buChar char="○"/>
              <a:defRPr sz="1600">
                <a:latin typeface="Muli"/>
                <a:ea typeface="Muli"/>
                <a:cs typeface="Muli"/>
                <a:sym typeface="Muli"/>
              </a:defRPr>
            </a:lvl8pPr>
            <a:lvl9pPr indent="-330200" lvl="8" marL="4114800" rtl="0">
              <a:lnSpc>
                <a:spcPct val="115000"/>
              </a:lnSpc>
              <a:spcBef>
                <a:spcPts val="1600"/>
              </a:spcBef>
              <a:spcAft>
                <a:spcPts val="1600"/>
              </a:spcAft>
              <a:buSzPts val="1600"/>
              <a:buFont typeface="Muli"/>
              <a:buChar char="■"/>
              <a:defRPr sz="1600">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123" name="Google Shape;12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124" name="Google Shape;124;p2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5.png"/><Relationship Id="rId11" Type="http://schemas.openxmlformats.org/officeDocument/2006/relationships/image" Target="../media/image48.png"/><Relationship Id="rId10"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61.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66.png"/><Relationship Id="rId6"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github.com/pcm-dpc/COVID-19/tree/master/dati-regioni"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ctrTitle"/>
          </p:nvPr>
        </p:nvSpPr>
        <p:spPr>
          <a:xfrm>
            <a:off x="2010275" y="1841500"/>
            <a:ext cx="3081300" cy="875700"/>
          </a:xfrm>
          <a:prstGeom prst="rect">
            <a:avLst/>
          </a:prstGeom>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latin typeface="Fjalla One"/>
                <a:ea typeface="Fjalla One"/>
                <a:cs typeface="Fjalla One"/>
                <a:sym typeface="Fjalla One"/>
              </a:rPr>
              <a:t>The Pandemic</a:t>
            </a:r>
            <a:r>
              <a:rPr lang="en"/>
              <a:t> </a:t>
            </a:r>
            <a:endParaRPr i="1"/>
          </a:p>
        </p:txBody>
      </p:sp>
      <p:sp>
        <p:nvSpPr>
          <p:cNvPr id="301" name="Google Shape;301;p51"/>
          <p:cNvSpPr txBox="1"/>
          <p:nvPr/>
        </p:nvSpPr>
        <p:spPr>
          <a:xfrm>
            <a:off x="1610650" y="122000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Fjalla One"/>
                <a:ea typeface="Fjalla One"/>
                <a:cs typeface="Fjalla One"/>
                <a:sym typeface="Fjalla One"/>
              </a:rPr>
              <a:t>The pandemic behind</a:t>
            </a:r>
            <a:endParaRPr b="1" sz="2400">
              <a:solidFill>
                <a:schemeClr val="dk1"/>
              </a:solidFill>
              <a:latin typeface="Fjalla One"/>
              <a:ea typeface="Fjalla One"/>
              <a:cs typeface="Fjalla One"/>
              <a:sym typeface="Fjalla One"/>
            </a:endParaRPr>
          </a:p>
        </p:txBody>
      </p:sp>
      <p:sp>
        <p:nvSpPr>
          <p:cNvPr id="302" name="Google Shape;302;p51"/>
          <p:cNvSpPr txBox="1"/>
          <p:nvPr/>
        </p:nvSpPr>
        <p:spPr>
          <a:xfrm>
            <a:off x="6120400" y="2717200"/>
            <a:ext cx="2619900" cy="29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
                <a:ea typeface="Muli"/>
                <a:cs typeface="Muli"/>
                <a:sym typeface="Muli"/>
              </a:rPr>
              <a:t>Social media response to Covid-19 breakthrough</a:t>
            </a:r>
            <a:endParaRPr sz="1800">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p:nvPr/>
        </p:nvSpPr>
        <p:spPr>
          <a:xfrm>
            <a:off x="3793275" y="1028850"/>
            <a:ext cx="4262400" cy="30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0"/>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0"/>
          <p:cNvSpPr/>
          <p:nvPr/>
        </p:nvSpPr>
        <p:spPr>
          <a:xfrm>
            <a:off x="1292075" y="1693050"/>
            <a:ext cx="2027100" cy="17574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0"/>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Models</a:t>
            </a:r>
            <a:endParaRPr>
              <a:solidFill>
                <a:schemeClr val="lt1"/>
              </a:solidFill>
            </a:endParaRPr>
          </a:p>
        </p:txBody>
      </p:sp>
      <p:sp>
        <p:nvSpPr>
          <p:cNvPr id="393" name="Google Shape;393;p60"/>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brief journey in SVM and Bayes classifiers.</a:t>
            </a:r>
            <a:endParaRPr>
              <a:solidFill>
                <a:schemeClr val="lt1"/>
              </a:solidFill>
            </a:endParaRPr>
          </a:p>
        </p:txBody>
      </p:sp>
      <p:sp>
        <p:nvSpPr>
          <p:cNvPr id="394" name="Google Shape;394;p60"/>
          <p:cNvSpPr/>
          <p:nvPr/>
        </p:nvSpPr>
        <p:spPr>
          <a:xfrm>
            <a:off x="1292075" y="1693050"/>
            <a:ext cx="2027100" cy="1757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latin typeface="Fjalla One"/>
                <a:ea typeface="Fjalla One"/>
                <a:cs typeface="Fjalla One"/>
                <a:sym typeface="Fjalla One"/>
              </a:rPr>
              <a:t>02.</a:t>
            </a:r>
            <a:endParaRPr sz="8000">
              <a:latin typeface="Fjalla One"/>
              <a:ea typeface="Fjalla One"/>
              <a:cs typeface="Fjalla One"/>
              <a:sym typeface="Fjall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p:nvPr/>
        </p:nvSpPr>
        <p:spPr>
          <a:xfrm>
            <a:off x="999425" y="1125675"/>
            <a:ext cx="3290700" cy="1520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p:nvPr/>
        </p:nvSpPr>
        <p:spPr>
          <a:xfrm>
            <a:off x="4853825" y="1125675"/>
            <a:ext cx="3290700" cy="15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1"/>
          <p:cNvSpPr/>
          <p:nvPr/>
        </p:nvSpPr>
        <p:spPr>
          <a:xfrm>
            <a:off x="999425" y="2842375"/>
            <a:ext cx="3290700" cy="15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p:nvPr/>
        </p:nvSpPr>
        <p:spPr>
          <a:xfrm>
            <a:off x="4853825" y="2818125"/>
            <a:ext cx="3290700" cy="1520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of SVM</a:t>
            </a:r>
            <a:endParaRPr/>
          </a:p>
        </p:txBody>
      </p:sp>
      <p:sp>
        <p:nvSpPr>
          <p:cNvPr id="404" name="Google Shape;404;p61"/>
          <p:cNvSpPr txBox="1"/>
          <p:nvPr>
            <p:ph idx="1" type="subTitle"/>
          </p:nvPr>
        </p:nvSpPr>
        <p:spPr>
          <a:xfrm>
            <a:off x="1902625" y="1659850"/>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Support Vector Machine</a:t>
            </a:r>
            <a:endParaRPr/>
          </a:p>
        </p:txBody>
      </p:sp>
      <p:sp>
        <p:nvSpPr>
          <p:cNvPr id="405" name="Google Shape;405;p61"/>
          <p:cNvSpPr txBox="1"/>
          <p:nvPr>
            <p:ph idx="2" type="subTitle"/>
          </p:nvPr>
        </p:nvSpPr>
        <p:spPr>
          <a:xfrm>
            <a:off x="1902625" y="1318750"/>
            <a:ext cx="2112900" cy="4173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SVM</a:t>
            </a:r>
            <a:endParaRPr/>
          </a:p>
        </p:txBody>
      </p:sp>
      <p:sp>
        <p:nvSpPr>
          <p:cNvPr id="406" name="Google Shape;406;p61"/>
          <p:cNvSpPr txBox="1"/>
          <p:nvPr>
            <p:ph idx="3" type="subTitle"/>
          </p:nvPr>
        </p:nvSpPr>
        <p:spPr>
          <a:xfrm>
            <a:off x="5757025" y="1659850"/>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Build an hyperplane or set of hyperplanes in high-dim space</a:t>
            </a:r>
            <a:endParaRPr>
              <a:solidFill>
                <a:schemeClr val="lt1"/>
              </a:solidFill>
            </a:endParaRPr>
          </a:p>
        </p:txBody>
      </p:sp>
      <p:sp>
        <p:nvSpPr>
          <p:cNvPr id="407" name="Google Shape;407;p61"/>
          <p:cNvSpPr txBox="1"/>
          <p:nvPr>
            <p:ph idx="4" type="subTitle"/>
          </p:nvPr>
        </p:nvSpPr>
        <p:spPr>
          <a:xfrm>
            <a:off x="5757025" y="1318750"/>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TASK</a:t>
            </a:r>
            <a:endParaRPr>
              <a:solidFill>
                <a:schemeClr val="lt1"/>
              </a:solidFill>
            </a:endParaRPr>
          </a:p>
        </p:txBody>
      </p:sp>
      <p:sp>
        <p:nvSpPr>
          <p:cNvPr id="408" name="Google Shape;408;p61"/>
          <p:cNvSpPr txBox="1"/>
          <p:nvPr>
            <p:ph idx="5" type="subTitle"/>
          </p:nvPr>
        </p:nvSpPr>
        <p:spPr>
          <a:xfrm>
            <a:off x="1902625" y="3375975"/>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Predict the sentiment of comments (classification)</a:t>
            </a:r>
            <a:endParaRPr>
              <a:solidFill>
                <a:schemeClr val="lt1"/>
              </a:solidFill>
            </a:endParaRPr>
          </a:p>
        </p:txBody>
      </p:sp>
      <p:sp>
        <p:nvSpPr>
          <p:cNvPr id="409" name="Google Shape;409;p61"/>
          <p:cNvSpPr txBox="1"/>
          <p:nvPr>
            <p:ph idx="6" type="subTitle"/>
          </p:nvPr>
        </p:nvSpPr>
        <p:spPr>
          <a:xfrm>
            <a:off x="1902625" y="3034875"/>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GOAL</a:t>
            </a:r>
            <a:endParaRPr>
              <a:solidFill>
                <a:schemeClr val="lt1"/>
              </a:solidFill>
            </a:endParaRPr>
          </a:p>
        </p:txBody>
      </p:sp>
      <p:sp>
        <p:nvSpPr>
          <p:cNvPr id="410" name="Google Shape;410;p61"/>
          <p:cNvSpPr txBox="1"/>
          <p:nvPr>
            <p:ph idx="7" type="subTitle"/>
          </p:nvPr>
        </p:nvSpPr>
        <p:spPr>
          <a:xfrm>
            <a:off x="5757025" y="3375975"/>
            <a:ext cx="2112900" cy="91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Dimensionality reduction methods</a:t>
            </a:r>
            <a:endParaRPr/>
          </a:p>
        </p:txBody>
      </p:sp>
      <p:sp>
        <p:nvSpPr>
          <p:cNvPr id="411" name="Google Shape;411;p61"/>
          <p:cNvSpPr txBox="1"/>
          <p:nvPr>
            <p:ph idx="8" type="subTitle"/>
          </p:nvPr>
        </p:nvSpPr>
        <p:spPr>
          <a:xfrm>
            <a:off x="5757025" y="3034875"/>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REDUCTION</a:t>
            </a:r>
            <a:endParaRPr/>
          </a:p>
        </p:txBody>
      </p:sp>
      <p:pic>
        <p:nvPicPr>
          <p:cNvPr id="412" name="Google Shape;412;p61"/>
          <p:cNvPicPr preferRelativeResize="0"/>
          <p:nvPr/>
        </p:nvPicPr>
        <p:blipFill>
          <a:blip r:embed="rId3">
            <a:alphaModFix/>
          </a:blip>
          <a:stretch>
            <a:fillRect/>
          </a:stretch>
        </p:blipFill>
        <p:spPr>
          <a:xfrm>
            <a:off x="1271425" y="1704224"/>
            <a:ext cx="363300" cy="363300"/>
          </a:xfrm>
          <a:prstGeom prst="rect">
            <a:avLst/>
          </a:prstGeom>
          <a:noFill/>
          <a:ln>
            <a:noFill/>
          </a:ln>
        </p:spPr>
      </p:pic>
      <p:pic>
        <p:nvPicPr>
          <p:cNvPr id="413" name="Google Shape;413;p61"/>
          <p:cNvPicPr preferRelativeResize="0"/>
          <p:nvPr/>
        </p:nvPicPr>
        <p:blipFill>
          <a:blip r:embed="rId4">
            <a:alphaModFix/>
          </a:blip>
          <a:stretch>
            <a:fillRect/>
          </a:stretch>
        </p:blipFill>
        <p:spPr>
          <a:xfrm>
            <a:off x="1279425" y="3404675"/>
            <a:ext cx="347300" cy="347300"/>
          </a:xfrm>
          <a:prstGeom prst="rect">
            <a:avLst/>
          </a:prstGeom>
          <a:noFill/>
          <a:ln>
            <a:noFill/>
          </a:ln>
        </p:spPr>
      </p:pic>
      <p:pic>
        <p:nvPicPr>
          <p:cNvPr id="414" name="Google Shape;414;p61"/>
          <p:cNvPicPr preferRelativeResize="0"/>
          <p:nvPr/>
        </p:nvPicPr>
        <p:blipFill>
          <a:blip r:embed="rId5">
            <a:alphaModFix/>
          </a:blip>
          <a:stretch>
            <a:fillRect/>
          </a:stretch>
        </p:blipFill>
        <p:spPr>
          <a:xfrm>
            <a:off x="5171725" y="1750424"/>
            <a:ext cx="270900" cy="270900"/>
          </a:xfrm>
          <a:prstGeom prst="rect">
            <a:avLst/>
          </a:prstGeom>
          <a:noFill/>
          <a:ln>
            <a:noFill/>
          </a:ln>
        </p:spPr>
      </p:pic>
      <p:pic>
        <p:nvPicPr>
          <p:cNvPr id="415" name="Google Shape;415;p61"/>
          <p:cNvPicPr preferRelativeResize="0"/>
          <p:nvPr/>
        </p:nvPicPr>
        <p:blipFill>
          <a:blip r:embed="rId6">
            <a:alphaModFix/>
          </a:blip>
          <a:stretch>
            <a:fillRect/>
          </a:stretch>
        </p:blipFill>
        <p:spPr>
          <a:xfrm>
            <a:off x="5137550" y="3432950"/>
            <a:ext cx="339250" cy="33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p:nvPr/>
        </p:nvSpPr>
        <p:spPr>
          <a:xfrm>
            <a:off x="2886925" y="1043100"/>
            <a:ext cx="5738700" cy="305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421" name="Google Shape;421;p62"/>
          <p:cNvSpPr/>
          <p:nvPr/>
        </p:nvSpPr>
        <p:spPr>
          <a:xfrm>
            <a:off x="3087100" y="1228200"/>
            <a:ext cx="5338200" cy="26871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2"/>
          <p:cNvSpPr txBox="1"/>
          <p:nvPr>
            <p:ph type="title"/>
          </p:nvPr>
        </p:nvSpPr>
        <p:spPr>
          <a:xfrm>
            <a:off x="3610225" y="1806150"/>
            <a:ext cx="4173900" cy="47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Bayes Classifiers</a:t>
            </a:r>
            <a:endParaRPr>
              <a:solidFill>
                <a:schemeClr val="lt1"/>
              </a:solidFill>
            </a:endParaRPr>
          </a:p>
        </p:txBody>
      </p:sp>
      <p:sp>
        <p:nvSpPr>
          <p:cNvPr id="423" name="Google Shape;423;p62"/>
          <p:cNvSpPr txBox="1"/>
          <p:nvPr>
            <p:ph idx="1" type="body"/>
          </p:nvPr>
        </p:nvSpPr>
        <p:spPr>
          <a:xfrm>
            <a:off x="5041050" y="2284075"/>
            <a:ext cx="2920800" cy="134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We tried many methods based on Bayes theory, more on this later!</a:t>
            </a:r>
            <a:endParaRPr>
              <a:solidFill>
                <a:schemeClr val="lt1"/>
              </a:solidFill>
            </a:endParaRPr>
          </a:p>
        </p:txBody>
      </p:sp>
      <p:sp>
        <p:nvSpPr>
          <p:cNvPr id="424" name="Google Shape;424;p62"/>
          <p:cNvSpPr txBox="1"/>
          <p:nvPr/>
        </p:nvSpPr>
        <p:spPr>
          <a:xfrm>
            <a:off x="3247400" y="2414850"/>
            <a:ext cx="15147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li"/>
                <a:ea typeface="Muli"/>
                <a:cs typeface="Muli"/>
                <a:sym typeface="Muli"/>
              </a:rPr>
              <a:t>Gaussian</a:t>
            </a:r>
            <a:endParaRPr>
              <a:solidFill>
                <a:schemeClr val="lt1"/>
              </a:solidFill>
              <a:latin typeface="Muli"/>
              <a:ea typeface="Muli"/>
              <a:cs typeface="Muli"/>
              <a:sym typeface="Muli"/>
            </a:endParaRPr>
          </a:p>
          <a:p>
            <a:pPr indent="0" lvl="0" marL="0" rtl="0" algn="l">
              <a:spcBef>
                <a:spcPts val="0"/>
              </a:spcBef>
              <a:spcAft>
                <a:spcPts val="0"/>
              </a:spcAft>
              <a:buNone/>
            </a:pPr>
            <a:r>
              <a:rPr lang="en">
                <a:solidFill>
                  <a:schemeClr val="lt1"/>
                </a:solidFill>
                <a:latin typeface="Muli"/>
                <a:ea typeface="Muli"/>
                <a:cs typeface="Muli"/>
                <a:sym typeface="Muli"/>
              </a:rPr>
              <a:t>Bernoulli</a:t>
            </a:r>
            <a:endParaRPr>
              <a:solidFill>
                <a:schemeClr val="lt1"/>
              </a:solidFill>
              <a:latin typeface="Muli"/>
              <a:ea typeface="Muli"/>
              <a:cs typeface="Muli"/>
              <a:sym typeface="Muli"/>
            </a:endParaRPr>
          </a:p>
          <a:p>
            <a:pPr indent="0" lvl="0" marL="0" rtl="0" algn="l">
              <a:spcBef>
                <a:spcPts val="0"/>
              </a:spcBef>
              <a:spcAft>
                <a:spcPts val="0"/>
              </a:spcAft>
              <a:buNone/>
            </a:pPr>
            <a:r>
              <a:rPr lang="en">
                <a:solidFill>
                  <a:schemeClr val="lt1"/>
                </a:solidFill>
                <a:latin typeface="Muli"/>
                <a:ea typeface="Muli"/>
                <a:cs typeface="Muli"/>
                <a:sym typeface="Muli"/>
              </a:rPr>
              <a:t>Multinomial</a:t>
            </a:r>
            <a:endParaRPr>
              <a:solidFill>
                <a:schemeClr val="lt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p:nvPr/>
        </p:nvSpPr>
        <p:spPr>
          <a:xfrm>
            <a:off x="936892" y="1398150"/>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430" name="Google Shape;430;p63"/>
          <p:cNvSpPr/>
          <p:nvPr/>
        </p:nvSpPr>
        <p:spPr>
          <a:xfrm>
            <a:off x="936892" y="31327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431" name="Google Shape;431;p63"/>
          <p:cNvSpPr/>
          <p:nvPr/>
        </p:nvSpPr>
        <p:spPr>
          <a:xfrm>
            <a:off x="4791317" y="1398150"/>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432" name="Google Shape;432;p63"/>
          <p:cNvSpPr/>
          <p:nvPr/>
        </p:nvSpPr>
        <p:spPr>
          <a:xfrm>
            <a:off x="4791317" y="31327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433" name="Google Shape;433;p63"/>
          <p:cNvSpPr txBox="1"/>
          <p:nvPr>
            <p:ph idx="15" type="title"/>
          </p:nvPr>
        </p:nvSpPr>
        <p:spPr>
          <a:xfrm>
            <a:off x="717600" y="552025"/>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BERT</a:t>
            </a:r>
            <a:endParaRPr/>
          </a:p>
        </p:txBody>
      </p:sp>
      <p:grpSp>
        <p:nvGrpSpPr>
          <p:cNvPr id="434" name="Google Shape;434;p63"/>
          <p:cNvGrpSpPr/>
          <p:nvPr/>
        </p:nvGrpSpPr>
        <p:grpSpPr>
          <a:xfrm>
            <a:off x="1815575" y="1232413"/>
            <a:ext cx="2537113" cy="1286400"/>
            <a:chOff x="1815575" y="1232413"/>
            <a:chExt cx="2537113" cy="1286400"/>
          </a:xfrm>
        </p:grpSpPr>
        <p:sp>
          <p:nvSpPr>
            <p:cNvPr id="435" name="Google Shape;435;p63"/>
            <p:cNvSpPr/>
            <p:nvPr/>
          </p:nvSpPr>
          <p:spPr>
            <a:xfrm rot="-5400000">
              <a:off x="1899725" y="1737925"/>
              <a:ext cx="107100" cy="275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3"/>
            <p:cNvSpPr/>
            <p:nvPr/>
          </p:nvSpPr>
          <p:spPr>
            <a:xfrm>
              <a:off x="2023788" y="1232413"/>
              <a:ext cx="2328900" cy="1286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437" name="Google Shape;437;p63"/>
          <p:cNvGrpSpPr/>
          <p:nvPr/>
        </p:nvGrpSpPr>
        <p:grpSpPr>
          <a:xfrm>
            <a:off x="1815575" y="2966988"/>
            <a:ext cx="2537113" cy="1286400"/>
            <a:chOff x="1815575" y="2966988"/>
            <a:chExt cx="2537113" cy="1286400"/>
          </a:xfrm>
        </p:grpSpPr>
        <p:sp>
          <p:nvSpPr>
            <p:cNvPr id="438" name="Google Shape;438;p63"/>
            <p:cNvSpPr/>
            <p:nvPr/>
          </p:nvSpPr>
          <p:spPr>
            <a:xfrm rot="-5400000">
              <a:off x="1866125" y="3506096"/>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3"/>
            <p:cNvSpPr/>
            <p:nvPr/>
          </p:nvSpPr>
          <p:spPr>
            <a:xfrm>
              <a:off x="2023788" y="2966988"/>
              <a:ext cx="2328900" cy="128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440" name="Google Shape;440;p63"/>
          <p:cNvGrpSpPr/>
          <p:nvPr/>
        </p:nvGrpSpPr>
        <p:grpSpPr>
          <a:xfrm>
            <a:off x="5670000" y="1232413"/>
            <a:ext cx="2537113" cy="1286400"/>
            <a:chOff x="5670000" y="1232413"/>
            <a:chExt cx="2537113" cy="1286400"/>
          </a:xfrm>
        </p:grpSpPr>
        <p:sp>
          <p:nvSpPr>
            <p:cNvPr id="441" name="Google Shape;441;p63"/>
            <p:cNvSpPr/>
            <p:nvPr/>
          </p:nvSpPr>
          <p:spPr>
            <a:xfrm rot="-5400000">
              <a:off x="5752050" y="1740025"/>
              <a:ext cx="107100" cy="27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3"/>
            <p:cNvSpPr/>
            <p:nvPr/>
          </p:nvSpPr>
          <p:spPr>
            <a:xfrm>
              <a:off x="5878213" y="1232413"/>
              <a:ext cx="2328900" cy="128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443" name="Google Shape;443;p63"/>
          <p:cNvGrpSpPr/>
          <p:nvPr/>
        </p:nvGrpSpPr>
        <p:grpSpPr>
          <a:xfrm>
            <a:off x="5670000" y="2966988"/>
            <a:ext cx="2537113" cy="1286400"/>
            <a:chOff x="5670000" y="2966988"/>
            <a:chExt cx="2537113" cy="1286400"/>
          </a:xfrm>
        </p:grpSpPr>
        <p:sp>
          <p:nvSpPr>
            <p:cNvPr id="444" name="Google Shape;444;p63"/>
            <p:cNvSpPr/>
            <p:nvPr/>
          </p:nvSpPr>
          <p:spPr>
            <a:xfrm rot="-5400000">
              <a:off x="5720550" y="3506096"/>
              <a:ext cx="107100" cy="2082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3"/>
            <p:cNvSpPr/>
            <p:nvPr/>
          </p:nvSpPr>
          <p:spPr>
            <a:xfrm>
              <a:off x="5878213" y="2966988"/>
              <a:ext cx="2328900" cy="1286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sp>
        <p:nvSpPr>
          <p:cNvPr id="446" name="Google Shape;446;p63"/>
          <p:cNvSpPr txBox="1"/>
          <p:nvPr>
            <p:ph type="title"/>
          </p:nvPr>
        </p:nvSpPr>
        <p:spPr>
          <a:xfrm>
            <a:off x="1066788" y="1528063"/>
            <a:ext cx="695100" cy="6894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47" name="Google Shape;447;p63"/>
          <p:cNvSpPr txBox="1"/>
          <p:nvPr>
            <p:ph idx="1" type="subTitle"/>
          </p:nvPr>
        </p:nvSpPr>
        <p:spPr>
          <a:xfrm>
            <a:off x="2236488" y="1726038"/>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Multilayers and flexible</a:t>
            </a:r>
            <a:endParaRPr/>
          </a:p>
        </p:txBody>
      </p:sp>
      <p:sp>
        <p:nvSpPr>
          <p:cNvPr id="448" name="Google Shape;448;p63"/>
          <p:cNvSpPr txBox="1"/>
          <p:nvPr>
            <p:ph idx="2" type="subTitle"/>
          </p:nvPr>
        </p:nvSpPr>
        <p:spPr>
          <a:xfrm>
            <a:off x="2236500" y="136515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NEURAL NETWORK</a:t>
            </a:r>
            <a:endParaRPr/>
          </a:p>
        </p:txBody>
      </p:sp>
      <p:sp>
        <p:nvSpPr>
          <p:cNvPr id="449" name="Google Shape;449;p63"/>
          <p:cNvSpPr txBox="1"/>
          <p:nvPr>
            <p:ph idx="3" type="title"/>
          </p:nvPr>
        </p:nvSpPr>
        <p:spPr>
          <a:xfrm>
            <a:off x="1066788" y="3262638"/>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450" name="Google Shape;450;p63"/>
          <p:cNvSpPr txBox="1"/>
          <p:nvPr>
            <p:ph idx="4" type="subTitle"/>
          </p:nvPr>
        </p:nvSpPr>
        <p:spPr>
          <a:xfrm>
            <a:off x="2236488" y="3458213"/>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Train set with already classified texts</a:t>
            </a:r>
            <a:endParaRPr>
              <a:solidFill>
                <a:schemeClr val="lt1"/>
              </a:solidFill>
            </a:endParaRPr>
          </a:p>
        </p:txBody>
      </p:sp>
      <p:sp>
        <p:nvSpPr>
          <p:cNvPr id="451" name="Google Shape;451;p63"/>
          <p:cNvSpPr txBox="1"/>
          <p:nvPr>
            <p:ph idx="5" type="subTitle"/>
          </p:nvPr>
        </p:nvSpPr>
        <p:spPr>
          <a:xfrm>
            <a:off x="2236500" y="310079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RE-TRAINED</a:t>
            </a:r>
            <a:endParaRPr>
              <a:solidFill>
                <a:schemeClr val="lt1"/>
              </a:solidFill>
            </a:endParaRPr>
          </a:p>
        </p:txBody>
      </p:sp>
      <p:sp>
        <p:nvSpPr>
          <p:cNvPr id="452" name="Google Shape;452;p63"/>
          <p:cNvSpPr txBox="1"/>
          <p:nvPr>
            <p:ph idx="6" type="title"/>
          </p:nvPr>
        </p:nvSpPr>
        <p:spPr>
          <a:xfrm>
            <a:off x="4921213" y="1528063"/>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453" name="Google Shape;453;p63"/>
          <p:cNvSpPr txBox="1"/>
          <p:nvPr>
            <p:ph idx="7" type="subTitle"/>
          </p:nvPr>
        </p:nvSpPr>
        <p:spPr>
          <a:xfrm>
            <a:off x="6090913" y="1726038"/>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The first layers are trained on huge data!</a:t>
            </a:r>
            <a:endParaRPr>
              <a:solidFill>
                <a:schemeClr val="lt1"/>
              </a:solidFill>
            </a:endParaRPr>
          </a:p>
        </p:txBody>
      </p:sp>
      <p:sp>
        <p:nvSpPr>
          <p:cNvPr id="454" name="Google Shape;454;p63"/>
          <p:cNvSpPr txBox="1"/>
          <p:nvPr>
            <p:ph idx="8" type="subTitle"/>
          </p:nvPr>
        </p:nvSpPr>
        <p:spPr>
          <a:xfrm>
            <a:off x="6090925" y="136515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PRE-TRAINED</a:t>
            </a:r>
            <a:endParaRPr>
              <a:solidFill>
                <a:schemeClr val="lt1"/>
              </a:solidFill>
            </a:endParaRPr>
          </a:p>
        </p:txBody>
      </p:sp>
      <p:sp>
        <p:nvSpPr>
          <p:cNvPr id="455" name="Google Shape;455;p63"/>
          <p:cNvSpPr txBox="1"/>
          <p:nvPr>
            <p:ph idx="9" type="title"/>
          </p:nvPr>
        </p:nvSpPr>
        <p:spPr>
          <a:xfrm>
            <a:off x="4921213" y="3262638"/>
            <a:ext cx="695100" cy="6894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456" name="Google Shape;456;p63"/>
          <p:cNvSpPr txBox="1"/>
          <p:nvPr>
            <p:ph idx="13" type="subTitle"/>
          </p:nvPr>
        </p:nvSpPr>
        <p:spPr>
          <a:xfrm>
            <a:off x="6090925" y="3458228"/>
            <a:ext cx="2040000" cy="7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Layers to avoid RNNs (usually too slow)</a:t>
            </a:r>
            <a:endParaRPr/>
          </a:p>
        </p:txBody>
      </p:sp>
      <p:sp>
        <p:nvSpPr>
          <p:cNvPr id="457" name="Google Shape;457;p63"/>
          <p:cNvSpPr txBox="1"/>
          <p:nvPr>
            <p:ph idx="14" type="subTitle"/>
          </p:nvPr>
        </p:nvSpPr>
        <p:spPr>
          <a:xfrm>
            <a:off x="6090925" y="310079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ATTENTION LAYERS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p:nvPr/>
        </p:nvSpPr>
        <p:spPr>
          <a:xfrm>
            <a:off x="3793275" y="1028850"/>
            <a:ext cx="4262400" cy="30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4"/>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4"/>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Application</a:t>
            </a:r>
            <a:endParaRPr>
              <a:solidFill>
                <a:schemeClr val="lt1"/>
              </a:solidFill>
            </a:endParaRPr>
          </a:p>
        </p:txBody>
      </p:sp>
      <p:sp>
        <p:nvSpPr>
          <p:cNvPr id="465" name="Google Shape;465;p64"/>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Scoring methods and model selection</a:t>
            </a:r>
            <a:endParaRPr>
              <a:solidFill>
                <a:schemeClr val="lt1"/>
              </a:solidFill>
            </a:endParaRPr>
          </a:p>
        </p:txBody>
      </p:sp>
      <p:sp>
        <p:nvSpPr>
          <p:cNvPr id="466" name="Google Shape;466;p64"/>
          <p:cNvSpPr/>
          <p:nvPr/>
        </p:nvSpPr>
        <p:spPr>
          <a:xfrm>
            <a:off x="1292075" y="1693050"/>
            <a:ext cx="2027100" cy="1757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0">
                <a:latin typeface="Fjalla One"/>
                <a:ea typeface="Fjalla One"/>
                <a:cs typeface="Fjalla One"/>
                <a:sym typeface="Fjalla One"/>
              </a:rPr>
              <a:t>03.</a:t>
            </a:r>
            <a:endParaRPr sz="8000">
              <a:latin typeface="Fjalla One"/>
              <a:ea typeface="Fjalla One"/>
              <a:cs typeface="Fjalla One"/>
              <a:sym typeface="Fjalla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5"/>
          <p:cNvSpPr/>
          <p:nvPr/>
        </p:nvSpPr>
        <p:spPr>
          <a:xfrm>
            <a:off x="1389375" y="2249375"/>
            <a:ext cx="1446300" cy="1446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72" name="Google Shape;472;p65"/>
          <p:cNvSpPr/>
          <p:nvPr/>
        </p:nvSpPr>
        <p:spPr>
          <a:xfrm>
            <a:off x="3848850" y="2249375"/>
            <a:ext cx="1446300" cy="14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473" name="Google Shape;473;p65"/>
          <p:cNvSpPr/>
          <p:nvPr/>
        </p:nvSpPr>
        <p:spPr>
          <a:xfrm>
            <a:off x="6308325" y="2249375"/>
            <a:ext cx="1446300" cy="1446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474" name="Google Shape;474;p65"/>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Train Data comes from 3 sources:</a:t>
            </a:r>
            <a:endParaRPr/>
          </a:p>
        </p:txBody>
      </p:sp>
      <p:sp>
        <p:nvSpPr>
          <p:cNvPr id="475" name="Google Shape;475;p65"/>
          <p:cNvSpPr/>
          <p:nvPr/>
        </p:nvSpPr>
        <p:spPr>
          <a:xfrm>
            <a:off x="122040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476" name="Google Shape;476;p65"/>
          <p:cNvSpPr/>
          <p:nvPr/>
        </p:nvSpPr>
        <p:spPr>
          <a:xfrm rot="10800000">
            <a:off x="3679875"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477" name="Google Shape;477;p65"/>
          <p:cNvSpPr/>
          <p:nvPr/>
        </p:nvSpPr>
        <p:spPr>
          <a:xfrm>
            <a:off x="613935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478" name="Google Shape;478;p65"/>
          <p:cNvSpPr/>
          <p:nvPr/>
        </p:nvSpPr>
        <p:spPr>
          <a:xfrm rot="10800000">
            <a:off x="6139350"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grpSp>
        <p:nvGrpSpPr>
          <p:cNvPr id="479" name="Google Shape;479;p65"/>
          <p:cNvGrpSpPr/>
          <p:nvPr/>
        </p:nvGrpSpPr>
        <p:grpSpPr>
          <a:xfrm>
            <a:off x="1220400" y="2079875"/>
            <a:ext cx="2525275" cy="955775"/>
            <a:chOff x="1220400" y="1679100"/>
            <a:chExt cx="2525275" cy="955775"/>
          </a:xfrm>
        </p:grpSpPr>
        <p:sp>
          <p:nvSpPr>
            <p:cNvPr id="480" name="Google Shape;480;p65"/>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481" name="Google Shape;481;p65"/>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482" name="Google Shape;482;p65"/>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65"/>
          <p:cNvGrpSpPr/>
          <p:nvPr/>
        </p:nvGrpSpPr>
        <p:grpSpPr>
          <a:xfrm flipH="1" rot="10800000">
            <a:off x="3679875" y="2909750"/>
            <a:ext cx="2525275" cy="955775"/>
            <a:chOff x="1220400" y="1679100"/>
            <a:chExt cx="2525275" cy="955775"/>
          </a:xfrm>
        </p:grpSpPr>
        <p:sp>
          <p:nvSpPr>
            <p:cNvPr id="484" name="Google Shape;484;p65"/>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485" name="Google Shape;485;p65"/>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486" name="Google Shape;486;p65"/>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65"/>
          <p:cNvSpPr/>
          <p:nvPr/>
        </p:nvSpPr>
        <p:spPr>
          <a:xfrm>
            <a:off x="937577" y="1618175"/>
            <a:ext cx="555000" cy="555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01</a:t>
            </a:r>
            <a:endParaRPr sz="2500">
              <a:latin typeface="Fjalla One"/>
              <a:ea typeface="Fjalla One"/>
              <a:cs typeface="Fjalla One"/>
              <a:sym typeface="Fjalla One"/>
            </a:endParaRPr>
          </a:p>
        </p:txBody>
      </p:sp>
      <p:sp>
        <p:nvSpPr>
          <p:cNvPr id="488" name="Google Shape;488;p65"/>
          <p:cNvSpPr/>
          <p:nvPr/>
        </p:nvSpPr>
        <p:spPr>
          <a:xfrm>
            <a:off x="3398771" y="1618175"/>
            <a:ext cx="555000" cy="55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jalla One"/>
                <a:ea typeface="Fjalla One"/>
                <a:cs typeface="Fjalla One"/>
                <a:sym typeface="Fjalla One"/>
              </a:rPr>
              <a:t>02</a:t>
            </a:r>
            <a:endParaRPr sz="2500">
              <a:solidFill>
                <a:schemeClr val="lt1"/>
              </a:solidFill>
              <a:latin typeface="Fjalla One"/>
              <a:ea typeface="Fjalla One"/>
              <a:cs typeface="Fjalla One"/>
              <a:sym typeface="Fjalla One"/>
            </a:endParaRPr>
          </a:p>
        </p:txBody>
      </p:sp>
      <p:sp>
        <p:nvSpPr>
          <p:cNvPr id="489" name="Google Shape;489;p65"/>
          <p:cNvSpPr/>
          <p:nvPr/>
        </p:nvSpPr>
        <p:spPr>
          <a:xfrm>
            <a:off x="5859964" y="1618175"/>
            <a:ext cx="555000" cy="5550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03</a:t>
            </a:r>
            <a:endParaRPr sz="2500">
              <a:latin typeface="Fjalla One"/>
              <a:ea typeface="Fjalla One"/>
              <a:cs typeface="Fjalla One"/>
              <a:sym typeface="Fjalla One"/>
            </a:endParaRPr>
          </a:p>
        </p:txBody>
      </p:sp>
      <p:sp>
        <p:nvSpPr>
          <p:cNvPr id="490" name="Google Shape;490;p65"/>
          <p:cNvSpPr/>
          <p:nvPr/>
        </p:nvSpPr>
        <p:spPr>
          <a:xfrm>
            <a:off x="1389375" y="2270175"/>
            <a:ext cx="1446300" cy="1425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
                <a:ea typeface="Muli"/>
                <a:cs typeface="Muli"/>
                <a:sym typeface="Muli"/>
              </a:rPr>
              <a:t>Reddit comments classified </a:t>
            </a:r>
            <a:r>
              <a:rPr b="1" lang="en">
                <a:solidFill>
                  <a:schemeClr val="dk1"/>
                </a:solidFill>
                <a:latin typeface="Muli"/>
                <a:ea typeface="Muli"/>
                <a:cs typeface="Muli"/>
                <a:sym typeface="Muli"/>
              </a:rPr>
              <a:t>BY HAND BY US</a:t>
            </a:r>
            <a:endParaRPr b="1">
              <a:solidFill>
                <a:schemeClr val="dk1"/>
              </a:solidFill>
              <a:latin typeface="Muli"/>
              <a:ea typeface="Muli"/>
              <a:cs typeface="Muli"/>
              <a:sym typeface="Muli"/>
            </a:endParaRPr>
          </a:p>
          <a:p>
            <a:pPr indent="0" lvl="0" marL="0" rtl="0" algn="ctr">
              <a:spcBef>
                <a:spcPts val="0"/>
              </a:spcBef>
              <a:spcAft>
                <a:spcPts val="0"/>
              </a:spcAft>
              <a:buNone/>
            </a:pPr>
            <a:r>
              <a:rPr lang="en">
                <a:solidFill>
                  <a:schemeClr val="dk1"/>
                </a:solidFill>
                <a:latin typeface="Muli"/>
                <a:ea typeface="Muli"/>
                <a:cs typeface="Muli"/>
                <a:sym typeface="Muli"/>
              </a:rPr>
              <a:t>~#600</a:t>
            </a:r>
            <a:endParaRPr>
              <a:solidFill>
                <a:schemeClr val="dk1"/>
              </a:solidFill>
              <a:latin typeface="Muli"/>
              <a:ea typeface="Muli"/>
              <a:cs typeface="Muli"/>
              <a:sym typeface="Muli"/>
            </a:endParaRPr>
          </a:p>
        </p:txBody>
      </p:sp>
      <p:sp>
        <p:nvSpPr>
          <p:cNvPr id="491" name="Google Shape;491;p65"/>
          <p:cNvSpPr/>
          <p:nvPr/>
        </p:nvSpPr>
        <p:spPr>
          <a:xfrm>
            <a:off x="3848850" y="2270175"/>
            <a:ext cx="1446300" cy="14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uli"/>
                <a:ea typeface="Muli"/>
                <a:cs typeface="Muli"/>
                <a:sym typeface="Muli"/>
              </a:rPr>
              <a:t>Amazon reviews that we scraped and classified</a:t>
            </a:r>
            <a:endParaRPr>
              <a:solidFill>
                <a:schemeClr val="lt1"/>
              </a:solidFill>
              <a:latin typeface="Muli"/>
              <a:ea typeface="Muli"/>
              <a:cs typeface="Muli"/>
              <a:sym typeface="Muli"/>
            </a:endParaRPr>
          </a:p>
          <a:p>
            <a:pPr indent="0" lvl="0" marL="0" rtl="0" algn="ctr">
              <a:spcBef>
                <a:spcPts val="0"/>
              </a:spcBef>
              <a:spcAft>
                <a:spcPts val="0"/>
              </a:spcAft>
              <a:buClr>
                <a:schemeClr val="dk1"/>
              </a:buClr>
              <a:buSzPts val="1100"/>
              <a:buFont typeface="Arial"/>
              <a:buNone/>
            </a:pPr>
            <a:r>
              <a:rPr lang="en">
                <a:solidFill>
                  <a:schemeClr val="lt1"/>
                </a:solidFill>
                <a:latin typeface="Muli"/>
                <a:ea typeface="Muli"/>
                <a:cs typeface="Muli"/>
                <a:sym typeface="Muli"/>
              </a:rPr>
              <a:t>~#500</a:t>
            </a:r>
            <a:endParaRPr>
              <a:solidFill>
                <a:schemeClr val="lt1"/>
              </a:solidFill>
              <a:latin typeface="Muli"/>
              <a:ea typeface="Muli"/>
              <a:cs typeface="Muli"/>
              <a:sym typeface="Muli"/>
            </a:endParaRPr>
          </a:p>
        </p:txBody>
      </p:sp>
      <p:sp>
        <p:nvSpPr>
          <p:cNvPr id="492" name="Google Shape;492;p65"/>
          <p:cNvSpPr/>
          <p:nvPr/>
        </p:nvSpPr>
        <p:spPr>
          <a:xfrm>
            <a:off x="6308325" y="2259825"/>
            <a:ext cx="1446300" cy="1446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Muli"/>
                <a:ea typeface="Muli"/>
                <a:cs typeface="Muli"/>
                <a:sym typeface="Muli"/>
              </a:rPr>
              <a:t>Wikipedia articles as example of neutrality</a:t>
            </a:r>
            <a:endParaRPr>
              <a:solidFill>
                <a:schemeClr val="dk1"/>
              </a:solidFill>
              <a:latin typeface="Muli"/>
              <a:ea typeface="Muli"/>
              <a:cs typeface="Muli"/>
              <a:sym typeface="Muli"/>
            </a:endParaRPr>
          </a:p>
          <a:p>
            <a:pPr indent="0" lvl="0" marL="0" rtl="0" algn="ctr">
              <a:spcBef>
                <a:spcPts val="0"/>
              </a:spcBef>
              <a:spcAft>
                <a:spcPts val="0"/>
              </a:spcAft>
              <a:buClr>
                <a:schemeClr val="dk1"/>
              </a:buClr>
              <a:buSzPts val="1100"/>
              <a:buFont typeface="Arial"/>
              <a:buNone/>
            </a:pPr>
            <a:r>
              <a:rPr lang="en">
                <a:solidFill>
                  <a:schemeClr val="dk1"/>
                </a:solidFill>
                <a:latin typeface="Muli"/>
                <a:ea typeface="Muli"/>
                <a:cs typeface="Muli"/>
                <a:sym typeface="Muli"/>
              </a:rPr>
              <a:t>~#140</a:t>
            </a:r>
            <a:endParaRPr>
              <a:solidFill>
                <a:schemeClr val="dk1"/>
              </a:solidFill>
              <a:latin typeface="Muli"/>
              <a:ea typeface="Muli"/>
              <a:cs typeface="Muli"/>
              <a:sym typeface="Muli"/>
            </a:endParaRPr>
          </a:p>
        </p:txBody>
      </p:sp>
      <p:sp>
        <p:nvSpPr>
          <p:cNvPr id="493" name="Google Shape;493;p65"/>
          <p:cNvSpPr txBox="1"/>
          <p:nvPr/>
        </p:nvSpPr>
        <p:spPr>
          <a:xfrm>
            <a:off x="3465550" y="4378175"/>
            <a:ext cx="20844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Validation set ~200.</a:t>
            </a:r>
            <a:endParaRPr>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919350" y="782227"/>
            <a:ext cx="7305300" cy="24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MONSTER TEST SET!</a:t>
            </a:r>
            <a:endParaRPr/>
          </a:p>
        </p:txBody>
      </p:sp>
      <p:sp>
        <p:nvSpPr>
          <p:cNvPr id="499" name="Google Shape;499;p66"/>
          <p:cNvSpPr txBox="1"/>
          <p:nvPr>
            <p:ph idx="1" type="subTitle"/>
          </p:nvPr>
        </p:nvSpPr>
        <p:spPr>
          <a:xfrm>
            <a:off x="1628100" y="3428025"/>
            <a:ext cx="5887800" cy="7578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#154656 of comments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p:nvPr/>
        </p:nvSpPr>
        <p:spPr>
          <a:xfrm>
            <a:off x="754338" y="3317188"/>
            <a:ext cx="2328900" cy="1286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05" name="Google Shape;505;p67"/>
          <p:cNvSpPr txBox="1"/>
          <p:nvPr>
            <p:ph type="title"/>
          </p:nvPr>
        </p:nvSpPr>
        <p:spPr>
          <a:xfrm>
            <a:off x="680850" y="5397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 THE BERT METHOD IS…. BEST</a:t>
            </a:r>
            <a:endParaRPr/>
          </a:p>
        </p:txBody>
      </p:sp>
      <p:sp>
        <p:nvSpPr>
          <p:cNvPr id="506" name="Google Shape;506;p67"/>
          <p:cNvSpPr/>
          <p:nvPr/>
        </p:nvSpPr>
        <p:spPr>
          <a:xfrm>
            <a:off x="1572125"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07" name="Google Shape;507;p67"/>
          <p:cNvSpPr/>
          <p:nvPr/>
        </p:nvSpPr>
        <p:spPr>
          <a:xfrm>
            <a:off x="1866125" y="3019221"/>
            <a:ext cx="107100" cy="2082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7"/>
          <p:cNvSpPr txBox="1"/>
          <p:nvPr/>
        </p:nvSpPr>
        <p:spPr>
          <a:xfrm>
            <a:off x="1666677" y="2468089"/>
            <a:ext cx="505800" cy="501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09" name="Google Shape;509;p67"/>
          <p:cNvSpPr/>
          <p:nvPr/>
        </p:nvSpPr>
        <p:spPr>
          <a:xfrm>
            <a:off x="3603450" y="1199175"/>
            <a:ext cx="1937100" cy="737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10" name="Google Shape;510;p67"/>
          <p:cNvSpPr txBox="1"/>
          <p:nvPr/>
        </p:nvSpPr>
        <p:spPr>
          <a:xfrm>
            <a:off x="3738800" y="1323225"/>
            <a:ext cx="1666200" cy="497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jalla One"/>
              <a:ea typeface="Fjalla One"/>
              <a:cs typeface="Fjalla One"/>
              <a:sym typeface="Fjalla One"/>
            </a:endParaRPr>
          </a:p>
        </p:txBody>
      </p:sp>
      <p:sp>
        <p:nvSpPr>
          <p:cNvPr id="511" name="Google Shape;511;p67"/>
          <p:cNvSpPr txBox="1"/>
          <p:nvPr/>
        </p:nvSpPr>
        <p:spPr>
          <a:xfrm>
            <a:off x="862350" y="3893500"/>
            <a:ext cx="2112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0">
                <a:latin typeface="Fjalla One"/>
                <a:ea typeface="Fjalla One"/>
                <a:cs typeface="Fjalla One"/>
                <a:sym typeface="Fjalla One"/>
              </a:rPr>
              <a:t>67%</a:t>
            </a:r>
            <a:endParaRPr sz="3000">
              <a:latin typeface="Fjalla One"/>
              <a:ea typeface="Fjalla One"/>
              <a:cs typeface="Fjalla One"/>
              <a:sym typeface="Fjalla One"/>
            </a:endParaRPr>
          </a:p>
        </p:txBody>
      </p:sp>
      <p:sp>
        <p:nvSpPr>
          <p:cNvPr id="512" name="Google Shape;512;p67"/>
          <p:cNvSpPr txBox="1"/>
          <p:nvPr/>
        </p:nvSpPr>
        <p:spPr>
          <a:xfrm>
            <a:off x="862338" y="35012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SVM</a:t>
            </a:r>
            <a:endParaRPr sz="1600">
              <a:solidFill>
                <a:schemeClr val="dk1"/>
              </a:solidFill>
              <a:latin typeface="Fjalla One"/>
              <a:ea typeface="Fjalla One"/>
              <a:cs typeface="Fjalla One"/>
              <a:sym typeface="Fjalla One"/>
            </a:endParaRPr>
          </a:p>
        </p:txBody>
      </p:sp>
      <p:sp>
        <p:nvSpPr>
          <p:cNvPr id="513" name="Google Shape;513;p67"/>
          <p:cNvSpPr/>
          <p:nvPr/>
        </p:nvSpPr>
        <p:spPr>
          <a:xfrm>
            <a:off x="3353550" y="3317200"/>
            <a:ext cx="2534400" cy="128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14" name="Google Shape;514;p67"/>
          <p:cNvSpPr txBox="1"/>
          <p:nvPr/>
        </p:nvSpPr>
        <p:spPr>
          <a:xfrm>
            <a:off x="3569538" y="350526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jalla One"/>
                <a:ea typeface="Fjalla One"/>
                <a:cs typeface="Fjalla One"/>
                <a:sym typeface="Fjalla One"/>
              </a:rPr>
              <a:t>NAIVE BAYES</a:t>
            </a:r>
            <a:endParaRPr sz="1600">
              <a:solidFill>
                <a:schemeClr val="lt1"/>
              </a:solidFill>
              <a:latin typeface="Fjalla One"/>
              <a:ea typeface="Fjalla One"/>
              <a:cs typeface="Fjalla One"/>
              <a:sym typeface="Fjalla One"/>
            </a:endParaRPr>
          </a:p>
        </p:txBody>
      </p:sp>
      <p:sp>
        <p:nvSpPr>
          <p:cNvPr id="515" name="Google Shape;515;p67"/>
          <p:cNvSpPr/>
          <p:nvPr/>
        </p:nvSpPr>
        <p:spPr>
          <a:xfrm>
            <a:off x="6060738" y="3317188"/>
            <a:ext cx="2328900" cy="1286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16" name="Google Shape;516;p67"/>
          <p:cNvSpPr txBox="1"/>
          <p:nvPr/>
        </p:nvSpPr>
        <p:spPr>
          <a:xfrm>
            <a:off x="6168738" y="35012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BERT</a:t>
            </a:r>
            <a:endParaRPr sz="1600">
              <a:solidFill>
                <a:schemeClr val="dk1"/>
              </a:solidFill>
              <a:latin typeface="Fjalla One"/>
              <a:ea typeface="Fjalla One"/>
              <a:cs typeface="Fjalla One"/>
              <a:sym typeface="Fjalla One"/>
            </a:endParaRPr>
          </a:p>
        </p:txBody>
      </p:sp>
      <p:sp>
        <p:nvSpPr>
          <p:cNvPr id="517" name="Google Shape;517;p67"/>
          <p:cNvSpPr/>
          <p:nvPr/>
        </p:nvSpPr>
        <p:spPr>
          <a:xfrm>
            <a:off x="4224450"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18" name="Google Shape;518;p67"/>
          <p:cNvSpPr txBox="1"/>
          <p:nvPr/>
        </p:nvSpPr>
        <p:spPr>
          <a:xfrm>
            <a:off x="4319002" y="2468089"/>
            <a:ext cx="505800" cy="50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19" name="Google Shape;519;p67"/>
          <p:cNvSpPr/>
          <p:nvPr/>
        </p:nvSpPr>
        <p:spPr>
          <a:xfrm>
            <a:off x="6971525"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20" name="Google Shape;520;p67"/>
          <p:cNvSpPr txBox="1"/>
          <p:nvPr/>
        </p:nvSpPr>
        <p:spPr>
          <a:xfrm>
            <a:off x="7066077" y="2468089"/>
            <a:ext cx="505800" cy="501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21" name="Google Shape;521;p67"/>
          <p:cNvSpPr/>
          <p:nvPr/>
        </p:nvSpPr>
        <p:spPr>
          <a:xfrm>
            <a:off x="4518450" y="3019221"/>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7"/>
          <p:cNvSpPr/>
          <p:nvPr/>
        </p:nvSpPr>
        <p:spPr>
          <a:xfrm>
            <a:off x="7265425" y="3019221"/>
            <a:ext cx="107100" cy="2082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67"/>
          <p:cNvCxnSpPr>
            <a:stCxn id="509" idx="2"/>
            <a:endCxn id="506" idx="0"/>
          </p:cNvCxnSpPr>
          <p:nvPr/>
        </p:nvCxnSpPr>
        <p:spPr>
          <a:xfrm rot="5400000">
            <a:off x="3027450" y="829125"/>
            <a:ext cx="436800" cy="26523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524" name="Google Shape;524;p67"/>
          <p:cNvCxnSpPr>
            <a:stCxn id="509" idx="2"/>
            <a:endCxn id="519" idx="0"/>
          </p:cNvCxnSpPr>
          <p:nvPr/>
        </p:nvCxnSpPr>
        <p:spPr>
          <a:xfrm flipH="1" rot="-5400000">
            <a:off x="5727150" y="781725"/>
            <a:ext cx="436800" cy="27471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525" name="Google Shape;525;p67"/>
          <p:cNvCxnSpPr>
            <a:stCxn id="509" idx="2"/>
            <a:endCxn id="517" idx="0"/>
          </p:cNvCxnSpPr>
          <p:nvPr/>
        </p:nvCxnSpPr>
        <p:spPr>
          <a:xfrm>
            <a:off x="4572000" y="1936875"/>
            <a:ext cx="0" cy="436800"/>
          </a:xfrm>
          <a:prstGeom prst="straightConnector1">
            <a:avLst/>
          </a:prstGeom>
          <a:noFill/>
          <a:ln cap="flat" cmpd="sng" w="9525">
            <a:solidFill>
              <a:schemeClr val="dk1"/>
            </a:solidFill>
            <a:prstDash val="solid"/>
            <a:round/>
            <a:headEnd len="med" w="med" type="none"/>
            <a:tailEnd len="med" w="med" type="none"/>
          </a:ln>
        </p:spPr>
      </p:cxnSp>
      <p:sp>
        <p:nvSpPr>
          <p:cNvPr id="526" name="Google Shape;526;p67"/>
          <p:cNvSpPr txBox="1"/>
          <p:nvPr/>
        </p:nvSpPr>
        <p:spPr>
          <a:xfrm>
            <a:off x="3738800" y="1363425"/>
            <a:ext cx="1666200" cy="4368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jalla One"/>
                <a:ea typeface="Fjalla One"/>
                <a:cs typeface="Fjalla One"/>
                <a:sym typeface="Fjalla One"/>
              </a:rPr>
              <a:t>ACCURACY SCORING</a:t>
            </a:r>
            <a:endParaRPr sz="1200">
              <a:solidFill>
                <a:schemeClr val="dk1"/>
              </a:solidFill>
              <a:latin typeface="Fjalla One"/>
              <a:ea typeface="Fjalla One"/>
              <a:cs typeface="Fjalla One"/>
              <a:sym typeface="Fjalla One"/>
            </a:endParaRPr>
          </a:p>
        </p:txBody>
      </p:sp>
      <p:pic>
        <p:nvPicPr>
          <p:cNvPr id="527" name="Google Shape;527;p67"/>
          <p:cNvPicPr preferRelativeResize="0"/>
          <p:nvPr/>
        </p:nvPicPr>
        <p:blipFill>
          <a:blip r:embed="rId3">
            <a:alphaModFix/>
          </a:blip>
          <a:stretch>
            <a:fillRect/>
          </a:stretch>
        </p:blipFill>
        <p:spPr>
          <a:xfrm>
            <a:off x="1775638" y="2580500"/>
            <a:ext cx="286325" cy="286325"/>
          </a:xfrm>
          <a:prstGeom prst="rect">
            <a:avLst/>
          </a:prstGeom>
          <a:noFill/>
          <a:ln>
            <a:noFill/>
          </a:ln>
        </p:spPr>
      </p:pic>
      <p:pic>
        <p:nvPicPr>
          <p:cNvPr id="528" name="Google Shape;528;p67"/>
          <p:cNvPicPr preferRelativeResize="0"/>
          <p:nvPr/>
        </p:nvPicPr>
        <p:blipFill>
          <a:blip r:embed="rId4">
            <a:alphaModFix/>
          </a:blip>
          <a:stretch>
            <a:fillRect/>
          </a:stretch>
        </p:blipFill>
        <p:spPr>
          <a:xfrm>
            <a:off x="7177100" y="2581688"/>
            <a:ext cx="283950" cy="283950"/>
          </a:xfrm>
          <a:prstGeom prst="rect">
            <a:avLst/>
          </a:prstGeom>
          <a:noFill/>
          <a:ln>
            <a:noFill/>
          </a:ln>
        </p:spPr>
      </p:pic>
      <p:pic>
        <p:nvPicPr>
          <p:cNvPr id="529" name="Google Shape;529;p67"/>
          <p:cNvPicPr preferRelativeResize="0"/>
          <p:nvPr/>
        </p:nvPicPr>
        <p:blipFill>
          <a:blip r:embed="rId5">
            <a:alphaModFix/>
          </a:blip>
          <a:stretch>
            <a:fillRect/>
          </a:stretch>
        </p:blipFill>
        <p:spPr>
          <a:xfrm>
            <a:off x="4409538" y="2581300"/>
            <a:ext cx="324925" cy="324925"/>
          </a:xfrm>
          <a:prstGeom prst="rect">
            <a:avLst/>
          </a:prstGeom>
          <a:noFill/>
          <a:ln>
            <a:noFill/>
          </a:ln>
        </p:spPr>
      </p:pic>
      <p:sp>
        <p:nvSpPr>
          <p:cNvPr id="530" name="Google Shape;530;p67"/>
          <p:cNvSpPr txBox="1"/>
          <p:nvPr/>
        </p:nvSpPr>
        <p:spPr>
          <a:xfrm>
            <a:off x="3569550" y="3893500"/>
            <a:ext cx="2112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rgbClr val="FFFFFF"/>
                </a:solidFill>
                <a:latin typeface="Fjalla One"/>
                <a:ea typeface="Fjalla One"/>
                <a:cs typeface="Fjalla One"/>
                <a:sym typeface="Fjalla One"/>
              </a:rPr>
              <a:t>36-58%</a:t>
            </a:r>
            <a:endParaRPr sz="3000">
              <a:solidFill>
                <a:srgbClr val="FFFFFF"/>
              </a:solidFill>
              <a:latin typeface="Fjalla One"/>
              <a:ea typeface="Fjalla One"/>
              <a:cs typeface="Fjalla One"/>
              <a:sym typeface="Fjalla One"/>
            </a:endParaRPr>
          </a:p>
        </p:txBody>
      </p:sp>
      <p:sp>
        <p:nvSpPr>
          <p:cNvPr id="531" name="Google Shape;531;p67"/>
          <p:cNvSpPr txBox="1"/>
          <p:nvPr/>
        </p:nvSpPr>
        <p:spPr>
          <a:xfrm>
            <a:off x="6168750" y="3893500"/>
            <a:ext cx="2112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0">
                <a:latin typeface="Fjalla One"/>
                <a:ea typeface="Fjalla One"/>
                <a:cs typeface="Fjalla One"/>
                <a:sym typeface="Fjalla One"/>
              </a:rPr>
              <a:t>80%</a:t>
            </a:r>
            <a:endParaRPr sz="3000">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type="title"/>
          </p:nvPr>
        </p:nvSpPr>
        <p:spPr>
          <a:xfrm>
            <a:off x="919350" y="1070638"/>
            <a:ext cx="7305300" cy="21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data</a:t>
            </a:r>
            <a:endParaRPr/>
          </a:p>
        </p:txBody>
      </p:sp>
      <p:sp>
        <p:nvSpPr>
          <p:cNvPr id="537" name="Google Shape;537;p68"/>
          <p:cNvSpPr txBox="1"/>
          <p:nvPr>
            <p:ph idx="1" type="subTitle"/>
          </p:nvPr>
        </p:nvSpPr>
        <p:spPr>
          <a:xfrm>
            <a:off x="1970700" y="3412100"/>
            <a:ext cx="5202600" cy="7578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Reddit italian comments on Covid-19 specific threads</a:t>
            </a:r>
            <a:endParaRPr/>
          </a:p>
        </p:txBody>
      </p:sp>
      <p:pic>
        <p:nvPicPr>
          <p:cNvPr id="538" name="Google Shape;538;p68"/>
          <p:cNvPicPr preferRelativeResize="0"/>
          <p:nvPr/>
        </p:nvPicPr>
        <p:blipFill>
          <a:blip r:embed="rId3">
            <a:alphaModFix/>
          </a:blip>
          <a:stretch>
            <a:fillRect/>
          </a:stretch>
        </p:blipFill>
        <p:spPr>
          <a:xfrm>
            <a:off x="386425" y="2920325"/>
            <a:ext cx="1301099" cy="1301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structure</a:t>
            </a:r>
            <a:endParaRPr/>
          </a:p>
        </p:txBody>
      </p:sp>
      <p:graphicFrame>
        <p:nvGraphicFramePr>
          <p:cNvPr id="544" name="Google Shape;544;p69"/>
          <p:cNvGraphicFramePr/>
          <p:nvPr/>
        </p:nvGraphicFramePr>
        <p:xfrm>
          <a:off x="717575" y="1410350"/>
          <a:ext cx="3000000" cy="3000000"/>
        </p:xfrm>
        <a:graphic>
          <a:graphicData uri="http://schemas.openxmlformats.org/drawingml/2006/table">
            <a:tbl>
              <a:tblPr>
                <a:noFill/>
                <a:tableStyleId>{8AEDC9D8-DDEA-40B3-B8C0-64170EE663CB}</a:tableStyleId>
              </a:tblPr>
              <a:tblGrid>
                <a:gridCol w="2318775"/>
              </a:tblGrid>
              <a:tr h="396200">
                <a:tc>
                  <a:txBody>
                    <a:bodyPr/>
                    <a:lstStyle/>
                    <a:p>
                      <a:pPr indent="0" lvl="0" marL="0" rtl="0" algn="r">
                        <a:spcBef>
                          <a:spcPts val="0"/>
                        </a:spcBef>
                        <a:spcAft>
                          <a:spcPts val="0"/>
                        </a:spcAft>
                        <a:buNone/>
                      </a:pPr>
                      <a:r>
                        <a:rPr lang="en" sz="1600">
                          <a:latin typeface="Fjalla One"/>
                          <a:ea typeface="Fjalla One"/>
                          <a:cs typeface="Fjalla One"/>
                          <a:sym typeface="Fjalla One"/>
                        </a:rPr>
                        <a:t>FEBRUARY</a:t>
                      </a:r>
                      <a:endParaRPr sz="1600">
                        <a:latin typeface="Fjalla One"/>
                        <a:ea typeface="Fjalla One"/>
                        <a:cs typeface="Fjalla One"/>
                        <a:sym typeface="Fjalla One"/>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FA8DC"/>
                      </a:solidFill>
                      <a:prstDash val="solid"/>
                      <a:round/>
                      <a:headEnd len="sm" w="sm" type="none"/>
                      <a:tailEnd len="sm" w="sm" type="none"/>
                    </a:lnB>
                  </a:tcPr>
                </a:tc>
              </a:tr>
              <a:tr h="360125">
                <a:tc>
                  <a:txBody>
                    <a:bodyPr/>
                    <a:lstStyle/>
                    <a:p>
                      <a:pPr indent="0" lvl="0" marL="0" rtl="0" algn="l">
                        <a:spcBef>
                          <a:spcPts val="0"/>
                        </a:spcBef>
                        <a:spcAft>
                          <a:spcPts val="0"/>
                        </a:spcAft>
                        <a:buNone/>
                      </a:pPr>
                      <a:r>
                        <a:rPr lang="en">
                          <a:latin typeface="Fjalla One"/>
                          <a:ea typeface="Fjalla One"/>
                          <a:cs typeface="Fjalla One"/>
                          <a:sym typeface="Fjalla One"/>
                        </a:rPr>
                        <a:t>Wednesday</a:t>
                      </a:r>
                      <a:endParaRPr>
                        <a:latin typeface="Fjalla One"/>
                        <a:ea typeface="Fjalla One"/>
                        <a:cs typeface="Fjalla One"/>
                        <a:sym typeface="Fjalla One"/>
                      </a:endParaRPr>
                    </a:p>
                  </a:txBody>
                  <a:tcPr marT="0" marB="0" marR="91425" marL="91425" anchor="ctr">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396200">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26</a:t>
                      </a:r>
                      <a:endParaRPr sz="1800">
                        <a:solidFill>
                          <a:schemeClr val="lt1"/>
                        </a:solidFill>
                        <a:latin typeface="Fjalla One"/>
                        <a:ea typeface="Fjalla One"/>
                        <a:cs typeface="Fjalla One"/>
                        <a:sym typeface="Fjalla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041825">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Fjalla One"/>
                          <a:ea typeface="Fjalla One"/>
                          <a:cs typeface="Fjalla One"/>
                          <a:sym typeface="Fjalla One"/>
                        </a:rPr>
                        <a:t>“Eccetto grandi carenze di amuchina non mi pare tutto sto casino, la gente esce, lavora normalmente.”</a:t>
                      </a:r>
                      <a:endParaRPr>
                        <a:solidFill>
                          <a:schemeClr val="dk1"/>
                        </a:solidFill>
                        <a:latin typeface="Fjalla One"/>
                        <a:ea typeface="Fjalla One"/>
                        <a:cs typeface="Fjalla One"/>
                        <a:sym typeface="Fjalla One"/>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545" name="Google Shape;545;p69"/>
          <p:cNvGraphicFramePr/>
          <p:nvPr/>
        </p:nvGraphicFramePr>
        <p:xfrm>
          <a:off x="6107600" y="1410350"/>
          <a:ext cx="3000000" cy="3000000"/>
        </p:xfrm>
        <a:graphic>
          <a:graphicData uri="http://schemas.openxmlformats.org/drawingml/2006/table">
            <a:tbl>
              <a:tblPr>
                <a:noFill/>
                <a:tableStyleId>{8AEDC9D8-DDEA-40B3-B8C0-64170EE663CB}</a:tableStyleId>
              </a:tblPr>
              <a:tblGrid>
                <a:gridCol w="2318775"/>
              </a:tblGrid>
              <a:tr h="396200">
                <a:tc>
                  <a:txBody>
                    <a:bodyPr/>
                    <a:lstStyle/>
                    <a:p>
                      <a:pPr indent="0" lvl="0" marL="0" rtl="0" algn="r">
                        <a:spcBef>
                          <a:spcPts val="0"/>
                        </a:spcBef>
                        <a:spcAft>
                          <a:spcPts val="0"/>
                        </a:spcAft>
                        <a:buNone/>
                      </a:pPr>
                      <a:r>
                        <a:rPr lang="en" sz="1600">
                          <a:latin typeface="Fjalla One"/>
                          <a:ea typeface="Fjalla One"/>
                          <a:cs typeface="Fjalla One"/>
                          <a:sym typeface="Fjalla One"/>
                        </a:rPr>
                        <a:t>APRIL</a:t>
                      </a:r>
                      <a:endParaRPr sz="1600">
                        <a:latin typeface="Fjalla One"/>
                        <a:ea typeface="Fjalla One"/>
                        <a:cs typeface="Fjalla One"/>
                        <a:sym typeface="Fjalla One"/>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FA8DC"/>
                      </a:solidFill>
                      <a:prstDash val="solid"/>
                      <a:round/>
                      <a:headEnd len="sm" w="sm" type="none"/>
                      <a:tailEnd len="sm" w="sm" type="none"/>
                    </a:lnB>
                  </a:tcPr>
                </a:tc>
              </a:tr>
              <a:tr h="360125">
                <a:tc>
                  <a:txBody>
                    <a:bodyPr/>
                    <a:lstStyle/>
                    <a:p>
                      <a:pPr indent="0" lvl="0" marL="0" rtl="0" algn="l">
                        <a:spcBef>
                          <a:spcPts val="0"/>
                        </a:spcBef>
                        <a:spcAft>
                          <a:spcPts val="0"/>
                        </a:spcAft>
                        <a:buNone/>
                      </a:pPr>
                      <a:r>
                        <a:rPr lang="en">
                          <a:latin typeface="Fjalla One"/>
                          <a:ea typeface="Fjalla One"/>
                          <a:cs typeface="Fjalla One"/>
                          <a:sym typeface="Fjalla One"/>
                        </a:rPr>
                        <a:t>TUESDAY</a:t>
                      </a:r>
                      <a:endParaRPr>
                        <a:latin typeface="Fjalla One"/>
                        <a:ea typeface="Fjalla One"/>
                        <a:cs typeface="Fjalla One"/>
                        <a:sym typeface="Fjalla One"/>
                      </a:endParaRPr>
                    </a:p>
                  </a:txBody>
                  <a:tcPr marT="0" marB="0" marR="91425" marL="91425" anchor="ctr">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rgbClr val="6FA8DC"/>
                      </a:solidFill>
                      <a:prstDash val="solid"/>
                      <a:round/>
                      <a:headEnd len="sm" w="sm" type="none"/>
                      <a:tailEnd len="sm" w="sm" type="none"/>
                    </a:lnB>
                    <a:solidFill>
                      <a:srgbClr val="6FA8DC"/>
                    </a:solidFill>
                  </a:tcPr>
                </a:tc>
              </a:tr>
              <a:tr h="396200">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21</a:t>
                      </a:r>
                      <a:endParaRPr sz="1800">
                        <a:solidFill>
                          <a:schemeClr val="lt1"/>
                        </a:solidFill>
                        <a:latin typeface="Fjalla One"/>
                        <a:ea typeface="Fjalla One"/>
                        <a:cs typeface="Fjalla One"/>
                        <a:sym typeface="Fjalla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0418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Fjalla One"/>
                          <a:ea typeface="Fjalla One"/>
                          <a:cs typeface="Fjalla One"/>
                          <a:sym typeface="Fjalla One"/>
                        </a:rPr>
                        <a:t>“Dite quello che volete, ma il silenzio della sera è una cosa bellissima e mi mancherà.”</a:t>
                      </a:r>
                      <a:endParaRPr sz="1200">
                        <a:solidFill>
                          <a:schemeClr val="dk1"/>
                        </a:solidFill>
                        <a:latin typeface="Muli"/>
                        <a:ea typeface="Muli"/>
                        <a:cs typeface="Muli"/>
                        <a:sym typeface="Muli"/>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546" name="Google Shape;546;p69"/>
          <p:cNvGraphicFramePr/>
          <p:nvPr/>
        </p:nvGraphicFramePr>
        <p:xfrm>
          <a:off x="3412588" y="1410350"/>
          <a:ext cx="3000000" cy="3000000"/>
        </p:xfrm>
        <a:graphic>
          <a:graphicData uri="http://schemas.openxmlformats.org/drawingml/2006/table">
            <a:tbl>
              <a:tblPr>
                <a:noFill/>
                <a:tableStyleId>{8AEDC9D8-DDEA-40B3-B8C0-64170EE663CB}</a:tableStyleId>
              </a:tblPr>
              <a:tblGrid>
                <a:gridCol w="2318775"/>
              </a:tblGrid>
              <a:tr h="396200">
                <a:tc>
                  <a:txBody>
                    <a:bodyPr/>
                    <a:lstStyle/>
                    <a:p>
                      <a:pPr indent="0" lvl="0" marL="0" rtl="0" algn="r">
                        <a:spcBef>
                          <a:spcPts val="0"/>
                        </a:spcBef>
                        <a:spcAft>
                          <a:spcPts val="0"/>
                        </a:spcAft>
                        <a:buNone/>
                      </a:pPr>
                      <a:r>
                        <a:rPr lang="en" sz="1600">
                          <a:latin typeface="Fjalla One"/>
                          <a:ea typeface="Fjalla One"/>
                          <a:cs typeface="Fjalla One"/>
                          <a:sym typeface="Fjalla One"/>
                        </a:rPr>
                        <a:t>MARCH</a:t>
                      </a:r>
                      <a:endParaRPr sz="1600">
                        <a:latin typeface="Fjalla One"/>
                        <a:ea typeface="Fjalla One"/>
                        <a:cs typeface="Fjalla One"/>
                        <a:sym typeface="Fjalla One"/>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FA8DC"/>
                      </a:solidFill>
                      <a:prstDash val="solid"/>
                      <a:round/>
                      <a:headEnd len="sm" w="sm" type="none"/>
                      <a:tailEnd len="sm" w="sm" type="none"/>
                    </a:lnB>
                  </a:tcPr>
                </a:tc>
              </a:tr>
              <a:tr h="360125">
                <a:tc>
                  <a:txBody>
                    <a:bodyPr/>
                    <a:lstStyle/>
                    <a:p>
                      <a:pPr indent="0" lvl="0" marL="0" rtl="0" algn="l">
                        <a:spcBef>
                          <a:spcPts val="0"/>
                        </a:spcBef>
                        <a:spcAft>
                          <a:spcPts val="0"/>
                        </a:spcAft>
                        <a:buNone/>
                      </a:pPr>
                      <a:r>
                        <a:rPr lang="en">
                          <a:latin typeface="Fjalla One"/>
                          <a:ea typeface="Fjalla One"/>
                          <a:cs typeface="Fjalla One"/>
                          <a:sym typeface="Fjalla One"/>
                        </a:rPr>
                        <a:t>Saturday</a:t>
                      </a:r>
                      <a:endParaRPr>
                        <a:latin typeface="Fjalla One"/>
                        <a:ea typeface="Fjalla One"/>
                        <a:cs typeface="Fjalla One"/>
                        <a:sym typeface="Fjalla One"/>
                      </a:endParaRPr>
                    </a:p>
                  </a:txBody>
                  <a:tcPr marT="0" marB="0" marR="91425" marL="91425" anchor="ctr">
                    <a:lnL cap="flat" cmpd="sng" w="9525">
                      <a:solidFill>
                        <a:srgbClr val="6FA8DC"/>
                      </a:solidFill>
                      <a:prstDash val="solid"/>
                      <a:round/>
                      <a:headEnd len="sm" w="sm" type="none"/>
                      <a:tailEnd len="sm" w="sm" type="none"/>
                    </a:lnL>
                    <a:lnR cap="flat" cmpd="sng" w="9525">
                      <a:solidFill>
                        <a:srgbClr val="6FA8DC"/>
                      </a:solidFill>
                      <a:prstDash val="solid"/>
                      <a:round/>
                      <a:headEnd len="sm" w="sm" type="none"/>
                      <a:tailEnd len="sm" w="sm" type="none"/>
                    </a:lnR>
                    <a:lnT cap="flat" cmpd="sng" w="9525">
                      <a:solidFill>
                        <a:srgbClr val="6FA8DC"/>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396200">
                <a:tc>
                  <a:txBody>
                    <a:bodyPr/>
                    <a:lstStyle/>
                    <a:p>
                      <a:pPr indent="0" lvl="0" marL="0" rtl="0" algn="l">
                        <a:spcBef>
                          <a:spcPts val="0"/>
                        </a:spcBef>
                        <a:spcAft>
                          <a:spcPts val="0"/>
                        </a:spcAft>
                        <a:buNone/>
                      </a:pPr>
                      <a:r>
                        <a:rPr lang="en" sz="1800">
                          <a:solidFill>
                            <a:schemeClr val="lt1"/>
                          </a:solidFill>
                          <a:latin typeface="Fjalla One"/>
                          <a:ea typeface="Fjalla One"/>
                          <a:cs typeface="Fjalla One"/>
                          <a:sym typeface="Fjalla One"/>
                        </a:rPr>
                        <a:t>14</a:t>
                      </a:r>
                      <a:endParaRPr sz="1800">
                        <a:solidFill>
                          <a:schemeClr val="lt1"/>
                        </a:solidFill>
                        <a:latin typeface="Fjalla One"/>
                        <a:ea typeface="Fjalla One"/>
                        <a:cs typeface="Fjalla One"/>
                        <a:sym typeface="Fjalla One"/>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041825">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Fjalla One"/>
                          <a:ea typeface="Fjalla One"/>
                          <a:cs typeface="Fjalla One"/>
                          <a:sym typeface="Fjalla One"/>
                        </a:rPr>
                        <a:t>“Domani si festeggia ufficialmente il funerale di tutte le partite Iva d’Italia.”</a:t>
                      </a:r>
                      <a:endParaRPr sz="1200">
                        <a:solidFill>
                          <a:schemeClr val="dk1"/>
                        </a:solidFill>
                        <a:latin typeface="Muli"/>
                        <a:ea typeface="Muli"/>
                        <a:cs typeface="Muli"/>
                        <a:sym typeface="Muli"/>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type="title"/>
          </p:nvPr>
        </p:nvSpPr>
        <p:spPr>
          <a:xfrm>
            <a:off x="4698275" y="189950"/>
            <a:ext cx="531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Our Goals</a:t>
            </a:r>
            <a:endParaRPr>
              <a:latin typeface="Fjalla One"/>
              <a:ea typeface="Fjalla One"/>
              <a:cs typeface="Fjalla One"/>
              <a:sym typeface="Fjalla One"/>
            </a:endParaRPr>
          </a:p>
        </p:txBody>
      </p:sp>
      <p:sp>
        <p:nvSpPr>
          <p:cNvPr id="308" name="Google Shape;308;p5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09" name="Google Shape;309;p52"/>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Covid-19 and media influence</a:t>
            </a:r>
            <a:endParaRPr>
              <a:latin typeface="Fjalla One"/>
              <a:ea typeface="Fjalla One"/>
              <a:cs typeface="Fjalla One"/>
              <a:sym typeface="Fjalla One"/>
            </a:endParaRPr>
          </a:p>
        </p:txBody>
      </p:sp>
      <p:sp>
        <p:nvSpPr>
          <p:cNvPr id="310" name="Google Shape;310;p52"/>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Targeted analysis on how Covid-19 discussion evolved in a social network: Reddit</a:t>
            </a:r>
            <a:endParaRPr>
              <a:latin typeface="Muli"/>
              <a:ea typeface="Muli"/>
              <a:cs typeface="Muli"/>
              <a:sym typeface="Muli"/>
            </a:endParaRPr>
          </a:p>
        </p:txBody>
      </p:sp>
      <p:sp>
        <p:nvSpPr>
          <p:cNvPr id="311" name="Google Shape;311;p52"/>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Social Network response - Reddit</a:t>
            </a:r>
            <a:endParaRPr>
              <a:latin typeface="Fjalla One"/>
              <a:ea typeface="Fjalla One"/>
              <a:cs typeface="Fjalla One"/>
              <a:sym typeface="Fjalla One"/>
            </a:endParaRPr>
          </a:p>
        </p:txBody>
      </p:sp>
      <p:sp>
        <p:nvSpPr>
          <p:cNvPr id="312" name="Google Shape;312;p52"/>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Finding relations between day by day Covid-19 evolution and information flow</a:t>
            </a:r>
            <a:endParaRPr>
              <a:latin typeface="Muli"/>
              <a:ea typeface="Muli"/>
              <a:cs typeface="Muli"/>
              <a:sym typeface="Muli"/>
            </a:endParaRPr>
          </a:p>
        </p:txBody>
      </p:sp>
      <p:sp>
        <p:nvSpPr>
          <p:cNvPr id="313" name="Google Shape;313;p52"/>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Regional analysis on how Covid-19 discussion evolved in journalism</a:t>
            </a:r>
            <a:endParaRPr>
              <a:latin typeface="Muli"/>
              <a:ea typeface="Muli"/>
              <a:cs typeface="Muli"/>
              <a:sym typeface="Muli"/>
            </a:endParaRPr>
          </a:p>
        </p:txBody>
      </p:sp>
      <p:sp>
        <p:nvSpPr>
          <p:cNvPr id="314" name="Google Shape;314;p52"/>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Journalism response</a:t>
            </a:r>
            <a:endParaRPr>
              <a:latin typeface="Fjalla One"/>
              <a:ea typeface="Fjalla One"/>
              <a:cs typeface="Fjalla One"/>
              <a:sym typeface="Fjalla One"/>
            </a:endParaRPr>
          </a:p>
        </p:txBody>
      </p:sp>
      <p:sp>
        <p:nvSpPr>
          <p:cNvPr id="315" name="Google Shape;315;p52"/>
          <p:cNvSpPr txBox="1"/>
          <p:nvPr>
            <p:ph idx="7" type="title"/>
          </p:nvPr>
        </p:nvSpPr>
        <p:spPr>
          <a:xfrm>
            <a:off x="3372225" y="151827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A</a:t>
            </a:r>
            <a:endParaRPr>
              <a:latin typeface="Fjalla One"/>
              <a:ea typeface="Fjalla One"/>
              <a:cs typeface="Fjalla One"/>
              <a:sym typeface="Fjalla One"/>
            </a:endParaRPr>
          </a:p>
        </p:txBody>
      </p:sp>
      <p:sp>
        <p:nvSpPr>
          <p:cNvPr id="316" name="Google Shape;316;p52"/>
          <p:cNvSpPr txBox="1"/>
          <p:nvPr>
            <p:ph idx="8" type="title"/>
          </p:nvPr>
        </p:nvSpPr>
        <p:spPr>
          <a:xfrm>
            <a:off x="3372225" y="2645500"/>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1</a:t>
            </a:r>
            <a:endParaRPr b="0">
              <a:latin typeface="Fjalla One"/>
              <a:ea typeface="Fjalla One"/>
              <a:cs typeface="Fjalla One"/>
              <a:sym typeface="Fjalla One"/>
            </a:endParaRPr>
          </a:p>
        </p:txBody>
      </p:sp>
      <p:sp>
        <p:nvSpPr>
          <p:cNvPr id="317" name="Google Shape;317;p52"/>
          <p:cNvSpPr txBox="1"/>
          <p:nvPr>
            <p:ph idx="9" type="title"/>
          </p:nvPr>
        </p:nvSpPr>
        <p:spPr>
          <a:xfrm>
            <a:off x="3372225" y="377272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2</a:t>
            </a:r>
            <a:endParaRPr>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0"/>
          <p:cNvSpPr txBox="1"/>
          <p:nvPr>
            <p:ph type="ctrTitle"/>
          </p:nvPr>
        </p:nvSpPr>
        <p:spPr>
          <a:xfrm>
            <a:off x="1870500" y="1222100"/>
            <a:ext cx="5403000" cy="17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Reddit Section 2:</a:t>
            </a:r>
            <a:endParaRPr sz="3200"/>
          </a:p>
          <a:p>
            <a:pPr indent="0" lvl="0" marL="0" rtl="0" algn="ctr">
              <a:spcBef>
                <a:spcPts val="0"/>
              </a:spcBef>
              <a:spcAft>
                <a:spcPts val="0"/>
              </a:spcAft>
              <a:buNone/>
            </a:pPr>
            <a:r>
              <a:rPr lang="en" sz="3200"/>
              <a:t>Topic modeling of Reddit comments</a:t>
            </a:r>
            <a:endParaRPr sz="3200"/>
          </a:p>
        </p:txBody>
      </p:sp>
      <p:sp>
        <p:nvSpPr>
          <p:cNvPr id="552" name="Google Shape;552;p70"/>
          <p:cNvSpPr txBox="1"/>
          <p:nvPr>
            <p:ph idx="1" type="subTitle"/>
          </p:nvPr>
        </p:nvSpPr>
        <p:spPr>
          <a:xfrm>
            <a:off x="2206500" y="3223825"/>
            <a:ext cx="4731000" cy="42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Latent Dirichlet Allocation and evaluation methods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p:nvPr/>
        </p:nvSpPr>
        <p:spPr>
          <a:xfrm>
            <a:off x="949525" y="1322675"/>
            <a:ext cx="2206200" cy="28314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1"/>
          <p:cNvSpPr/>
          <p:nvPr/>
        </p:nvSpPr>
        <p:spPr>
          <a:xfrm>
            <a:off x="3468875" y="1322675"/>
            <a:ext cx="2206200" cy="28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1"/>
          <p:cNvSpPr/>
          <p:nvPr/>
        </p:nvSpPr>
        <p:spPr>
          <a:xfrm>
            <a:off x="5988225" y="1322675"/>
            <a:ext cx="2206200" cy="28314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Contents</a:t>
            </a:r>
            <a:endParaRPr sz="3000"/>
          </a:p>
        </p:txBody>
      </p:sp>
      <p:sp>
        <p:nvSpPr>
          <p:cNvPr id="561" name="Google Shape;561;p71"/>
          <p:cNvSpPr txBox="1"/>
          <p:nvPr>
            <p:ph idx="1" type="subTitle"/>
          </p:nvPr>
        </p:nvSpPr>
        <p:spPr>
          <a:xfrm>
            <a:off x="9961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What is a Topic model and problem formalization</a:t>
            </a:r>
            <a:endParaRPr/>
          </a:p>
        </p:txBody>
      </p:sp>
      <p:sp>
        <p:nvSpPr>
          <p:cNvPr id="562" name="Google Shape;562;p71"/>
          <p:cNvSpPr txBox="1"/>
          <p:nvPr>
            <p:ph idx="2" type="subTitle"/>
          </p:nvPr>
        </p:nvSpPr>
        <p:spPr>
          <a:xfrm>
            <a:off x="99617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MODELING</a:t>
            </a:r>
            <a:endParaRPr/>
          </a:p>
        </p:txBody>
      </p:sp>
      <p:sp>
        <p:nvSpPr>
          <p:cNvPr id="563" name="Google Shape;563;p71"/>
          <p:cNvSpPr txBox="1"/>
          <p:nvPr>
            <p:ph idx="3" type="subTitle"/>
          </p:nvPr>
        </p:nvSpPr>
        <p:spPr>
          <a:xfrm>
            <a:off x="351552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Method presentation: Latent Dirichlet Allocation</a:t>
            </a:r>
            <a:endParaRPr>
              <a:solidFill>
                <a:schemeClr val="lt1"/>
              </a:solidFill>
            </a:endParaRPr>
          </a:p>
        </p:txBody>
      </p:sp>
      <p:sp>
        <p:nvSpPr>
          <p:cNvPr id="564" name="Google Shape;564;p71"/>
          <p:cNvSpPr txBox="1"/>
          <p:nvPr>
            <p:ph idx="4" type="subTitle"/>
          </p:nvPr>
        </p:nvSpPr>
        <p:spPr>
          <a:xfrm>
            <a:off x="351552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LDA</a:t>
            </a:r>
            <a:endParaRPr>
              <a:solidFill>
                <a:schemeClr val="lt1"/>
              </a:solidFill>
            </a:endParaRPr>
          </a:p>
        </p:txBody>
      </p:sp>
      <p:sp>
        <p:nvSpPr>
          <p:cNvPr id="565" name="Google Shape;565;p71"/>
          <p:cNvSpPr txBox="1"/>
          <p:nvPr>
            <p:ph idx="5" type="subTitle"/>
          </p:nvPr>
        </p:nvSpPr>
        <p:spPr>
          <a:xfrm>
            <a:off x="60348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How to measure efficiency of a Topic model</a:t>
            </a:r>
            <a:endParaRPr/>
          </a:p>
        </p:txBody>
      </p:sp>
      <p:sp>
        <p:nvSpPr>
          <p:cNvPr id="566" name="Google Shape;566;p71"/>
          <p:cNvSpPr txBox="1"/>
          <p:nvPr>
            <p:ph idx="6" type="subTitle"/>
          </p:nvPr>
        </p:nvSpPr>
        <p:spPr>
          <a:xfrm>
            <a:off x="603487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p:txBody>
      </p:sp>
      <p:pic>
        <p:nvPicPr>
          <p:cNvPr id="567" name="Google Shape;567;p71"/>
          <p:cNvPicPr preferRelativeResize="0"/>
          <p:nvPr/>
        </p:nvPicPr>
        <p:blipFill>
          <a:blip r:embed="rId3">
            <a:alphaModFix/>
          </a:blip>
          <a:stretch>
            <a:fillRect/>
          </a:stretch>
        </p:blipFill>
        <p:spPr>
          <a:xfrm>
            <a:off x="1860672" y="1841150"/>
            <a:ext cx="386625" cy="386625"/>
          </a:xfrm>
          <a:prstGeom prst="rect">
            <a:avLst/>
          </a:prstGeom>
          <a:noFill/>
          <a:ln>
            <a:noFill/>
          </a:ln>
        </p:spPr>
      </p:pic>
      <p:pic>
        <p:nvPicPr>
          <p:cNvPr id="568" name="Google Shape;568;p71"/>
          <p:cNvPicPr preferRelativeResize="0"/>
          <p:nvPr/>
        </p:nvPicPr>
        <p:blipFill>
          <a:blip r:embed="rId4">
            <a:alphaModFix/>
          </a:blip>
          <a:stretch>
            <a:fillRect/>
          </a:stretch>
        </p:blipFill>
        <p:spPr>
          <a:xfrm>
            <a:off x="4376884" y="1839375"/>
            <a:ext cx="390175" cy="390175"/>
          </a:xfrm>
          <a:prstGeom prst="rect">
            <a:avLst/>
          </a:prstGeom>
          <a:noFill/>
          <a:ln>
            <a:noFill/>
          </a:ln>
        </p:spPr>
      </p:pic>
      <p:pic>
        <p:nvPicPr>
          <p:cNvPr id="569" name="Google Shape;569;p71"/>
          <p:cNvPicPr preferRelativeResize="0"/>
          <p:nvPr/>
        </p:nvPicPr>
        <p:blipFill>
          <a:blip r:embed="rId5">
            <a:alphaModFix/>
          </a:blip>
          <a:stretch>
            <a:fillRect/>
          </a:stretch>
        </p:blipFill>
        <p:spPr>
          <a:xfrm>
            <a:off x="6896648" y="1839363"/>
            <a:ext cx="390175" cy="39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p:nvPr/>
        </p:nvSpPr>
        <p:spPr>
          <a:xfrm>
            <a:off x="3793275" y="1028850"/>
            <a:ext cx="4262400" cy="30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2"/>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2"/>
          <p:cNvSpPr/>
          <p:nvPr/>
        </p:nvSpPr>
        <p:spPr>
          <a:xfrm>
            <a:off x="1292075" y="1693050"/>
            <a:ext cx="2027100" cy="175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2"/>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Topic Modeling</a:t>
            </a:r>
            <a:endParaRPr>
              <a:solidFill>
                <a:schemeClr val="lt1"/>
              </a:solidFill>
            </a:endParaRPr>
          </a:p>
        </p:txBody>
      </p:sp>
      <p:sp>
        <p:nvSpPr>
          <p:cNvPr id="578" name="Google Shape;578;p72"/>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How to classify documents in an unsupervised setting</a:t>
            </a:r>
            <a:endParaRPr>
              <a:solidFill>
                <a:schemeClr val="lt1"/>
              </a:solidFill>
            </a:endParaRPr>
          </a:p>
        </p:txBody>
      </p:sp>
      <p:sp>
        <p:nvSpPr>
          <p:cNvPr id="579" name="Google Shape;579;p72"/>
          <p:cNvSpPr txBox="1"/>
          <p:nvPr>
            <p:ph idx="2" type="title"/>
          </p:nvPr>
        </p:nvSpPr>
        <p:spPr>
          <a:xfrm>
            <a:off x="767075" y="1921200"/>
            <a:ext cx="3077100" cy="13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3"/>
          <p:cNvSpPr/>
          <p:nvPr/>
        </p:nvSpPr>
        <p:spPr>
          <a:xfrm>
            <a:off x="2228250" y="539900"/>
            <a:ext cx="4687500" cy="40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3"/>
          <p:cNvSpPr txBox="1"/>
          <p:nvPr>
            <p:ph type="title"/>
          </p:nvPr>
        </p:nvSpPr>
        <p:spPr>
          <a:xfrm>
            <a:off x="2536650" y="3257399"/>
            <a:ext cx="40707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86" name="Google Shape;586;p73"/>
          <p:cNvSpPr txBox="1"/>
          <p:nvPr>
            <p:ph idx="1" type="body"/>
          </p:nvPr>
        </p:nvSpPr>
        <p:spPr>
          <a:xfrm>
            <a:off x="2536650" y="1466025"/>
            <a:ext cx="4070700" cy="15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main importance of topic modeling is to discover patterns of word-use and how to connect documents that share similar patterns.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p:nvPr/>
        </p:nvSpPr>
        <p:spPr>
          <a:xfrm>
            <a:off x="936892" y="1398150"/>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92" name="Google Shape;592;p74"/>
          <p:cNvSpPr/>
          <p:nvPr/>
        </p:nvSpPr>
        <p:spPr>
          <a:xfrm>
            <a:off x="936892" y="31327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93" name="Google Shape;593;p74"/>
          <p:cNvSpPr/>
          <p:nvPr/>
        </p:nvSpPr>
        <p:spPr>
          <a:xfrm>
            <a:off x="4791317" y="1398150"/>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94" name="Google Shape;594;p74"/>
          <p:cNvSpPr/>
          <p:nvPr/>
        </p:nvSpPr>
        <p:spPr>
          <a:xfrm>
            <a:off x="4791317" y="31327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595" name="Google Shape;595;p74"/>
          <p:cNvSpPr txBox="1"/>
          <p:nvPr>
            <p:ph idx="15"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aspects of Topic Modeling</a:t>
            </a:r>
            <a:endParaRPr/>
          </a:p>
        </p:txBody>
      </p:sp>
      <p:grpSp>
        <p:nvGrpSpPr>
          <p:cNvPr id="596" name="Google Shape;596;p74"/>
          <p:cNvGrpSpPr/>
          <p:nvPr/>
        </p:nvGrpSpPr>
        <p:grpSpPr>
          <a:xfrm>
            <a:off x="1815575" y="1232413"/>
            <a:ext cx="2537113" cy="1286400"/>
            <a:chOff x="1815575" y="1232413"/>
            <a:chExt cx="2537113" cy="1286400"/>
          </a:xfrm>
        </p:grpSpPr>
        <p:sp>
          <p:nvSpPr>
            <p:cNvPr id="597" name="Google Shape;597;p74"/>
            <p:cNvSpPr/>
            <p:nvPr/>
          </p:nvSpPr>
          <p:spPr>
            <a:xfrm rot="-5400000">
              <a:off x="1899725" y="1737925"/>
              <a:ext cx="107100" cy="275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4"/>
            <p:cNvSpPr/>
            <p:nvPr/>
          </p:nvSpPr>
          <p:spPr>
            <a:xfrm>
              <a:off x="2023788" y="1232413"/>
              <a:ext cx="2328900" cy="128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599" name="Google Shape;599;p74"/>
          <p:cNvGrpSpPr/>
          <p:nvPr/>
        </p:nvGrpSpPr>
        <p:grpSpPr>
          <a:xfrm>
            <a:off x="1815575" y="2966988"/>
            <a:ext cx="2537113" cy="1286400"/>
            <a:chOff x="1815575" y="2966988"/>
            <a:chExt cx="2537113" cy="1286400"/>
          </a:xfrm>
        </p:grpSpPr>
        <p:sp>
          <p:nvSpPr>
            <p:cNvPr id="600" name="Google Shape;600;p74"/>
            <p:cNvSpPr/>
            <p:nvPr/>
          </p:nvSpPr>
          <p:spPr>
            <a:xfrm rot="-5400000">
              <a:off x="1866125" y="3506096"/>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4"/>
            <p:cNvSpPr/>
            <p:nvPr/>
          </p:nvSpPr>
          <p:spPr>
            <a:xfrm>
              <a:off x="2023788" y="2966988"/>
              <a:ext cx="2328900" cy="128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602" name="Google Shape;602;p74"/>
          <p:cNvGrpSpPr/>
          <p:nvPr/>
        </p:nvGrpSpPr>
        <p:grpSpPr>
          <a:xfrm>
            <a:off x="5670000" y="1232413"/>
            <a:ext cx="2537113" cy="1286400"/>
            <a:chOff x="5670000" y="1232413"/>
            <a:chExt cx="2537113" cy="1286400"/>
          </a:xfrm>
        </p:grpSpPr>
        <p:sp>
          <p:nvSpPr>
            <p:cNvPr id="603" name="Google Shape;603;p74"/>
            <p:cNvSpPr/>
            <p:nvPr/>
          </p:nvSpPr>
          <p:spPr>
            <a:xfrm rot="-5400000">
              <a:off x="5752050" y="1740025"/>
              <a:ext cx="107100" cy="27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4"/>
            <p:cNvSpPr/>
            <p:nvPr/>
          </p:nvSpPr>
          <p:spPr>
            <a:xfrm>
              <a:off x="5878213" y="1232413"/>
              <a:ext cx="2328900" cy="128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grpSp>
        <p:nvGrpSpPr>
          <p:cNvPr id="605" name="Google Shape;605;p74"/>
          <p:cNvGrpSpPr/>
          <p:nvPr/>
        </p:nvGrpSpPr>
        <p:grpSpPr>
          <a:xfrm>
            <a:off x="5670000" y="2966988"/>
            <a:ext cx="2537113" cy="1286400"/>
            <a:chOff x="5670000" y="2966988"/>
            <a:chExt cx="2537113" cy="1286400"/>
          </a:xfrm>
        </p:grpSpPr>
        <p:sp>
          <p:nvSpPr>
            <p:cNvPr id="606" name="Google Shape;606;p74"/>
            <p:cNvSpPr/>
            <p:nvPr/>
          </p:nvSpPr>
          <p:spPr>
            <a:xfrm rot="-5400000">
              <a:off x="5720550" y="3506096"/>
              <a:ext cx="107100" cy="2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4"/>
            <p:cNvSpPr/>
            <p:nvPr/>
          </p:nvSpPr>
          <p:spPr>
            <a:xfrm>
              <a:off x="5878213" y="2966988"/>
              <a:ext cx="2328900" cy="128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grpSp>
      <p:sp>
        <p:nvSpPr>
          <p:cNvPr id="608" name="Google Shape;608;p74"/>
          <p:cNvSpPr txBox="1"/>
          <p:nvPr>
            <p:ph type="title"/>
          </p:nvPr>
        </p:nvSpPr>
        <p:spPr>
          <a:xfrm>
            <a:off x="1066788" y="1528063"/>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609" name="Google Shape;609;p74"/>
          <p:cNvSpPr txBox="1"/>
          <p:nvPr>
            <p:ph idx="1" type="subTitle"/>
          </p:nvPr>
        </p:nvSpPr>
        <p:spPr>
          <a:xfrm>
            <a:off x="2236488" y="1726038"/>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model has to find patterns by itself</a:t>
            </a:r>
            <a:endParaRPr/>
          </a:p>
        </p:txBody>
      </p:sp>
      <p:sp>
        <p:nvSpPr>
          <p:cNvPr id="610" name="Google Shape;610;p74"/>
          <p:cNvSpPr txBox="1"/>
          <p:nvPr>
            <p:ph idx="2" type="subTitle"/>
          </p:nvPr>
        </p:nvSpPr>
        <p:spPr>
          <a:xfrm>
            <a:off x="2236500" y="136515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Unsupervised setting</a:t>
            </a:r>
            <a:endParaRPr/>
          </a:p>
        </p:txBody>
      </p:sp>
      <p:sp>
        <p:nvSpPr>
          <p:cNvPr id="611" name="Google Shape;611;p74"/>
          <p:cNvSpPr txBox="1"/>
          <p:nvPr>
            <p:ph idx="3" type="title"/>
          </p:nvPr>
        </p:nvSpPr>
        <p:spPr>
          <a:xfrm>
            <a:off x="1066788" y="3262638"/>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612" name="Google Shape;612;p74"/>
          <p:cNvSpPr txBox="1"/>
          <p:nvPr>
            <p:ph idx="4" type="subTitle"/>
          </p:nvPr>
        </p:nvSpPr>
        <p:spPr>
          <a:xfrm>
            <a:off x="2236488" y="3458213"/>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Associations of documents to topics</a:t>
            </a:r>
            <a:endParaRPr>
              <a:solidFill>
                <a:schemeClr val="lt1"/>
              </a:solidFill>
            </a:endParaRPr>
          </a:p>
        </p:txBody>
      </p:sp>
      <p:sp>
        <p:nvSpPr>
          <p:cNvPr id="613" name="Google Shape;613;p74"/>
          <p:cNvSpPr txBox="1"/>
          <p:nvPr>
            <p:ph idx="5" type="subTitle"/>
          </p:nvPr>
        </p:nvSpPr>
        <p:spPr>
          <a:xfrm>
            <a:off x="2236500" y="310079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Clustering</a:t>
            </a:r>
            <a:endParaRPr>
              <a:solidFill>
                <a:schemeClr val="lt1"/>
              </a:solidFill>
            </a:endParaRPr>
          </a:p>
        </p:txBody>
      </p:sp>
      <p:sp>
        <p:nvSpPr>
          <p:cNvPr id="614" name="Google Shape;614;p74"/>
          <p:cNvSpPr txBox="1"/>
          <p:nvPr>
            <p:ph idx="6" type="title"/>
          </p:nvPr>
        </p:nvSpPr>
        <p:spPr>
          <a:xfrm>
            <a:off x="4921213" y="1528063"/>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615" name="Google Shape;615;p74"/>
          <p:cNvSpPr txBox="1"/>
          <p:nvPr>
            <p:ph idx="7" type="subTitle"/>
          </p:nvPr>
        </p:nvSpPr>
        <p:spPr>
          <a:xfrm>
            <a:off x="6090913" y="1726038"/>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Use of text processing techniques</a:t>
            </a:r>
            <a:endParaRPr>
              <a:solidFill>
                <a:schemeClr val="lt1"/>
              </a:solidFill>
            </a:endParaRPr>
          </a:p>
        </p:txBody>
      </p:sp>
      <p:sp>
        <p:nvSpPr>
          <p:cNvPr id="616" name="Google Shape;616;p74"/>
          <p:cNvSpPr txBox="1"/>
          <p:nvPr>
            <p:ph idx="8" type="subTitle"/>
          </p:nvPr>
        </p:nvSpPr>
        <p:spPr>
          <a:xfrm>
            <a:off x="6090925" y="136515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Text mining</a:t>
            </a:r>
            <a:endParaRPr>
              <a:solidFill>
                <a:schemeClr val="lt1"/>
              </a:solidFill>
            </a:endParaRPr>
          </a:p>
        </p:txBody>
      </p:sp>
      <p:sp>
        <p:nvSpPr>
          <p:cNvPr id="617" name="Google Shape;617;p74"/>
          <p:cNvSpPr txBox="1"/>
          <p:nvPr>
            <p:ph idx="9" type="title"/>
          </p:nvPr>
        </p:nvSpPr>
        <p:spPr>
          <a:xfrm>
            <a:off x="4921213" y="3262638"/>
            <a:ext cx="695100" cy="68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618" name="Google Shape;618;p74"/>
          <p:cNvSpPr txBox="1"/>
          <p:nvPr>
            <p:ph idx="13" type="subTitle"/>
          </p:nvPr>
        </p:nvSpPr>
        <p:spPr>
          <a:xfrm>
            <a:off x="6090913" y="3458213"/>
            <a:ext cx="2040000" cy="5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Leverage on Bayesian models</a:t>
            </a:r>
            <a:endParaRPr/>
          </a:p>
        </p:txBody>
      </p:sp>
      <p:sp>
        <p:nvSpPr>
          <p:cNvPr id="619" name="Google Shape;619;p74"/>
          <p:cNvSpPr txBox="1"/>
          <p:nvPr>
            <p:ph idx="14" type="subTitle"/>
          </p:nvPr>
        </p:nvSpPr>
        <p:spPr>
          <a:xfrm>
            <a:off x="6090925" y="3100791"/>
            <a:ext cx="2040000" cy="50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Generative approach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5"/>
          <p:cNvSpPr/>
          <p:nvPr/>
        </p:nvSpPr>
        <p:spPr>
          <a:xfrm>
            <a:off x="1389375" y="2249375"/>
            <a:ext cx="1446300" cy="144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25" name="Google Shape;625;p75"/>
          <p:cNvSpPr/>
          <p:nvPr/>
        </p:nvSpPr>
        <p:spPr>
          <a:xfrm>
            <a:off x="3848850" y="2249375"/>
            <a:ext cx="1446300" cy="14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626" name="Google Shape;626;p75"/>
          <p:cNvSpPr/>
          <p:nvPr/>
        </p:nvSpPr>
        <p:spPr>
          <a:xfrm>
            <a:off x="6308325" y="2249375"/>
            <a:ext cx="1446300" cy="144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627" name="Google Shape;627;p75"/>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Formalization and assumptions</a:t>
            </a:r>
            <a:endParaRPr/>
          </a:p>
        </p:txBody>
      </p:sp>
      <p:sp>
        <p:nvSpPr>
          <p:cNvPr id="628" name="Google Shape;628;p75"/>
          <p:cNvSpPr/>
          <p:nvPr/>
        </p:nvSpPr>
        <p:spPr>
          <a:xfrm>
            <a:off x="122040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629" name="Google Shape;629;p75"/>
          <p:cNvSpPr/>
          <p:nvPr/>
        </p:nvSpPr>
        <p:spPr>
          <a:xfrm rot="10800000">
            <a:off x="3679875"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630" name="Google Shape;630;p75"/>
          <p:cNvSpPr/>
          <p:nvPr/>
        </p:nvSpPr>
        <p:spPr>
          <a:xfrm>
            <a:off x="613935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631" name="Google Shape;631;p75"/>
          <p:cNvSpPr/>
          <p:nvPr/>
        </p:nvSpPr>
        <p:spPr>
          <a:xfrm rot="10800000">
            <a:off x="6139350"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grpSp>
        <p:nvGrpSpPr>
          <p:cNvPr id="632" name="Google Shape;632;p75"/>
          <p:cNvGrpSpPr/>
          <p:nvPr/>
        </p:nvGrpSpPr>
        <p:grpSpPr>
          <a:xfrm>
            <a:off x="1220400" y="2079875"/>
            <a:ext cx="2525275" cy="955775"/>
            <a:chOff x="1220400" y="1679100"/>
            <a:chExt cx="2525275" cy="955775"/>
          </a:xfrm>
        </p:grpSpPr>
        <p:sp>
          <p:nvSpPr>
            <p:cNvPr id="633" name="Google Shape;633;p75"/>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634" name="Google Shape;634;p75"/>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635" name="Google Shape;635;p75"/>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75"/>
          <p:cNvGrpSpPr/>
          <p:nvPr/>
        </p:nvGrpSpPr>
        <p:grpSpPr>
          <a:xfrm flipH="1" rot="10800000">
            <a:off x="3679875" y="2909750"/>
            <a:ext cx="2525275" cy="955775"/>
            <a:chOff x="1220400" y="1679100"/>
            <a:chExt cx="2525275" cy="955775"/>
          </a:xfrm>
        </p:grpSpPr>
        <p:sp>
          <p:nvSpPr>
            <p:cNvPr id="637" name="Google Shape;637;p75"/>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638" name="Google Shape;638;p75"/>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639" name="Google Shape;639;p75"/>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75"/>
          <p:cNvSpPr/>
          <p:nvPr/>
        </p:nvSpPr>
        <p:spPr>
          <a:xfrm>
            <a:off x="937577" y="1618175"/>
            <a:ext cx="555000" cy="55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01</a:t>
            </a:r>
            <a:endParaRPr sz="2500">
              <a:latin typeface="Fjalla One"/>
              <a:ea typeface="Fjalla One"/>
              <a:cs typeface="Fjalla One"/>
              <a:sym typeface="Fjalla One"/>
            </a:endParaRPr>
          </a:p>
        </p:txBody>
      </p:sp>
      <p:sp>
        <p:nvSpPr>
          <p:cNvPr id="641" name="Google Shape;641;p75"/>
          <p:cNvSpPr/>
          <p:nvPr/>
        </p:nvSpPr>
        <p:spPr>
          <a:xfrm>
            <a:off x="3398771" y="1618175"/>
            <a:ext cx="555000" cy="55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jalla One"/>
                <a:ea typeface="Fjalla One"/>
                <a:cs typeface="Fjalla One"/>
                <a:sym typeface="Fjalla One"/>
              </a:rPr>
              <a:t>02</a:t>
            </a:r>
            <a:endParaRPr sz="2500">
              <a:solidFill>
                <a:schemeClr val="lt1"/>
              </a:solidFill>
              <a:latin typeface="Fjalla One"/>
              <a:ea typeface="Fjalla One"/>
              <a:cs typeface="Fjalla One"/>
              <a:sym typeface="Fjalla One"/>
            </a:endParaRPr>
          </a:p>
        </p:txBody>
      </p:sp>
      <p:sp>
        <p:nvSpPr>
          <p:cNvPr id="642" name="Google Shape;642;p75"/>
          <p:cNvSpPr/>
          <p:nvPr/>
        </p:nvSpPr>
        <p:spPr>
          <a:xfrm>
            <a:off x="5859964" y="1618175"/>
            <a:ext cx="555000" cy="55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03</a:t>
            </a:r>
            <a:endParaRPr sz="2500">
              <a:latin typeface="Fjalla One"/>
              <a:ea typeface="Fjalla One"/>
              <a:cs typeface="Fjalla One"/>
              <a:sym typeface="Fjalla One"/>
            </a:endParaRPr>
          </a:p>
        </p:txBody>
      </p:sp>
      <p:sp>
        <p:nvSpPr>
          <p:cNvPr id="643" name="Google Shape;643;p75"/>
          <p:cNvSpPr/>
          <p:nvPr/>
        </p:nvSpPr>
        <p:spPr>
          <a:xfrm>
            <a:off x="1389375" y="2544075"/>
            <a:ext cx="1446300" cy="20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
                <a:ea typeface="Muli"/>
                <a:cs typeface="Muli"/>
                <a:sym typeface="Muli"/>
              </a:rPr>
              <a:t>A document</a:t>
            </a:r>
            <a:endParaRPr>
              <a:solidFill>
                <a:schemeClr val="dk1"/>
              </a:solidFill>
            </a:endParaRPr>
          </a:p>
        </p:txBody>
      </p:sp>
      <p:sp>
        <p:nvSpPr>
          <p:cNvPr id="644" name="Google Shape;644;p75"/>
          <p:cNvSpPr/>
          <p:nvPr/>
        </p:nvSpPr>
        <p:spPr>
          <a:xfrm>
            <a:off x="3848850" y="2321925"/>
            <a:ext cx="14463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uli"/>
                <a:ea typeface="Muli"/>
                <a:cs typeface="Muli"/>
                <a:sym typeface="Muli"/>
              </a:rPr>
              <a:t>At every step a topic</a:t>
            </a:r>
            <a:endParaRPr>
              <a:solidFill>
                <a:schemeClr val="lt1"/>
              </a:solidFill>
            </a:endParaRPr>
          </a:p>
        </p:txBody>
      </p:sp>
      <p:sp>
        <p:nvSpPr>
          <p:cNvPr id="645" name="Google Shape;645;p75"/>
          <p:cNvSpPr/>
          <p:nvPr/>
        </p:nvSpPr>
        <p:spPr>
          <a:xfrm>
            <a:off x="6308325" y="2449875"/>
            <a:ext cx="14463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Muli"/>
                <a:ea typeface="Muli"/>
                <a:cs typeface="Muli"/>
                <a:sym typeface="Muli"/>
              </a:rPr>
              <a:t>A word</a:t>
            </a:r>
            <a:endParaRPr>
              <a:solidFill>
                <a:schemeClr val="dk1"/>
              </a:solidFill>
            </a:endParaRPr>
          </a:p>
        </p:txBody>
      </p:sp>
      <p:pic>
        <p:nvPicPr>
          <p:cNvPr descr="{&quot;id&quot;:&quot;1&quot;,&quot;code&quot;:&quot;$d\\in\\mathcal{D}$&quot;,&quot;font&quot;:{&quot;size&quot;:14,&quot;family&quot;:&quot;Arial&quot;,&quot;color&quot;:&quot;#000000&quot;},&quot;type&quot;:&quot;$&quot;,&quot;ts&quot;:1595726762698,&quot;cs&quot;:&quot;MJbrhXah00r/jEj1jMmGmg==&quot;,&quot;size&quot;:{&quot;width&quot;:53.8565846456693,&quot;height&quot;:16.062490157480305}}" id="646" name="Google Shape;646;p75"/>
          <p:cNvPicPr preferRelativeResize="0"/>
          <p:nvPr/>
        </p:nvPicPr>
        <p:blipFill>
          <a:blip r:embed="rId3">
            <a:alphaModFix/>
          </a:blip>
          <a:stretch>
            <a:fillRect/>
          </a:stretch>
        </p:blipFill>
        <p:spPr>
          <a:xfrm>
            <a:off x="1770535" y="2870525"/>
            <a:ext cx="683979" cy="203994"/>
          </a:xfrm>
          <a:prstGeom prst="rect">
            <a:avLst/>
          </a:prstGeom>
          <a:noFill/>
          <a:ln>
            <a:noFill/>
          </a:ln>
        </p:spPr>
      </p:pic>
      <p:sp>
        <p:nvSpPr>
          <p:cNvPr id="647" name="Google Shape;647;p75"/>
          <p:cNvSpPr txBox="1"/>
          <p:nvPr/>
        </p:nvSpPr>
        <p:spPr>
          <a:xfrm>
            <a:off x="1389375" y="3118975"/>
            <a:ext cx="1446300" cy="3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Is selected</a:t>
            </a:r>
            <a:endParaRPr>
              <a:latin typeface="Muli"/>
              <a:ea typeface="Muli"/>
              <a:cs typeface="Muli"/>
              <a:sym typeface="Muli"/>
            </a:endParaRPr>
          </a:p>
        </p:txBody>
      </p:sp>
      <p:pic>
        <p:nvPicPr>
          <p:cNvPr descr="{&quot;id&quot;:&quot;2&quot;,&quot;code&quot;:&quot;$t\\in\\mathcal{T}$&quot;,&quot;font&quot;:{&quot;size&quot;:12,&quot;family&quot;:&quot;Arial&quot;,&quot;color&quot;:&quot;black&quot;},&quot;type&quot;:&quot;$&quot;,&quot;ts&quot;:1595726931934,&quot;cs&quot;:&quot;ao4yStoZICgr1/Ehie92gw==&quot;,&quot;size&quot;:{&quot;width&quot;:45.124022834645665,&quot;height&quot;:14.734374803149597}}" id="648" name="Google Shape;648;p75"/>
          <p:cNvPicPr preferRelativeResize="0"/>
          <p:nvPr/>
        </p:nvPicPr>
        <p:blipFill>
          <a:blip r:embed="rId4">
            <a:alphaModFix/>
          </a:blip>
          <a:stretch>
            <a:fillRect/>
          </a:stretch>
        </p:blipFill>
        <p:spPr>
          <a:xfrm>
            <a:off x="4285470" y="2970213"/>
            <a:ext cx="573075" cy="187127"/>
          </a:xfrm>
          <a:prstGeom prst="rect">
            <a:avLst/>
          </a:prstGeom>
          <a:noFill/>
          <a:ln>
            <a:noFill/>
          </a:ln>
        </p:spPr>
      </p:pic>
      <p:sp>
        <p:nvSpPr>
          <p:cNvPr id="649" name="Google Shape;649;p75"/>
          <p:cNvSpPr txBox="1"/>
          <p:nvPr/>
        </p:nvSpPr>
        <p:spPr>
          <a:xfrm>
            <a:off x="3848850" y="3179725"/>
            <a:ext cx="14463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uli"/>
                <a:ea typeface="Muli"/>
                <a:cs typeface="Muli"/>
                <a:sym typeface="Muli"/>
              </a:rPr>
              <a:t>Is chosen</a:t>
            </a:r>
            <a:endParaRPr>
              <a:solidFill>
                <a:srgbClr val="FFFFFF"/>
              </a:solidFill>
              <a:latin typeface="Muli"/>
              <a:ea typeface="Muli"/>
              <a:cs typeface="Muli"/>
              <a:sym typeface="Muli"/>
            </a:endParaRPr>
          </a:p>
        </p:txBody>
      </p:sp>
      <p:pic>
        <p:nvPicPr>
          <p:cNvPr descr="{&quot;id&quot;:&quot;3&quot;,&quot;code&quot;:&quot;$w\\in\\mathcal{W}$&quot;,&quot;font&quot;:{&quot;size&quot;:14,&quot;family&quot;:&quot;Arial&quot;,&quot;color&quot;:&quot;#000000&quot;},&quot;type&quot;:&quot;$&quot;,&quot;ts&quot;:1595727072359,&quot;cs&quot;:&quot;3NMlkNEGD2V7Mb1fWhdcjQ==&quot;,&quot;size&quot;:{&quot;width&quot;:63.4898858267717,&quot;height&quot;:16.109374015748042}}" id="650" name="Google Shape;650;p75"/>
          <p:cNvPicPr preferRelativeResize="0"/>
          <p:nvPr/>
        </p:nvPicPr>
        <p:blipFill>
          <a:blip r:embed="rId5">
            <a:alphaModFix/>
          </a:blip>
          <a:stretch>
            <a:fillRect/>
          </a:stretch>
        </p:blipFill>
        <p:spPr>
          <a:xfrm>
            <a:off x="6628311" y="2870225"/>
            <a:ext cx="806322" cy="204589"/>
          </a:xfrm>
          <a:prstGeom prst="rect">
            <a:avLst/>
          </a:prstGeom>
          <a:noFill/>
          <a:ln>
            <a:noFill/>
          </a:ln>
        </p:spPr>
      </p:pic>
      <p:sp>
        <p:nvSpPr>
          <p:cNvPr id="651" name="Google Shape;651;p75"/>
          <p:cNvSpPr txBox="1"/>
          <p:nvPr/>
        </p:nvSpPr>
        <p:spPr>
          <a:xfrm>
            <a:off x="6308313" y="3135325"/>
            <a:ext cx="14463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Is picked</a:t>
            </a:r>
            <a:endParaRPr>
              <a:latin typeface="Muli"/>
              <a:ea typeface="Muli"/>
              <a:cs typeface="Muli"/>
              <a:sym typeface="Mul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6"/>
          <p:cNvSpPr txBox="1"/>
          <p:nvPr>
            <p:ph type="title"/>
          </p:nvPr>
        </p:nvSpPr>
        <p:spPr>
          <a:xfrm>
            <a:off x="1359875" y="1806150"/>
            <a:ext cx="42825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Problem - Find</a:t>
            </a:r>
            <a:endParaRPr/>
          </a:p>
        </p:txBody>
      </p:sp>
      <p:pic>
        <p:nvPicPr>
          <p:cNvPr descr="{&quot;id&quot;:&quot;4&quot;,&quot;code&quot;:&quot;$P\\left(d,t\\right)$&quot;,&quot;font&quot;:{&quot;size&quot;:12.000000067425177,&quot;family&quot;:&quot;Arial&quot;,&quot;color&quot;:&quot;black&quot;},&quot;type&quot;:&quot;$&quot;,&quot;ts&quot;:1595727520587,&quot;cs&quot;:&quot;HPWS8lxecgQ68R3YBMSiOQ==&quot;,&quot;size&quot;:{&quot;width&quot;:53.578094001830095,&quot;height&quot;:18.475204828217272}}" id="657" name="Google Shape;657;p76"/>
          <p:cNvPicPr preferRelativeResize="0"/>
          <p:nvPr/>
        </p:nvPicPr>
        <p:blipFill>
          <a:blip r:embed="rId3">
            <a:alphaModFix/>
          </a:blip>
          <a:stretch>
            <a:fillRect/>
          </a:stretch>
        </p:blipFill>
        <p:spPr>
          <a:xfrm>
            <a:off x="2572988" y="2454413"/>
            <a:ext cx="1856267" cy="640125"/>
          </a:xfrm>
          <a:prstGeom prst="rect">
            <a:avLst/>
          </a:prstGeom>
          <a:noFill/>
          <a:ln>
            <a:noFill/>
          </a:ln>
        </p:spPr>
      </p:pic>
      <p:pic>
        <p:nvPicPr>
          <p:cNvPr id="658" name="Google Shape;658;p76"/>
          <p:cNvPicPr preferRelativeResize="0"/>
          <p:nvPr/>
        </p:nvPicPr>
        <p:blipFill rotWithShape="1">
          <a:blip r:embed="rId4">
            <a:alphaModFix/>
          </a:blip>
          <a:srcRect b="0" l="0" r="19704" t="0"/>
          <a:stretch/>
        </p:blipFill>
        <p:spPr>
          <a:xfrm>
            <a:off x="5599350" y="2454425"/>
            <a:ext cx="2489675" cy="174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7"/>
          <p:cNvSpPr/>
          <p:nvPr/>
        </p:nvSpPr>
        <p:spPr>
          <a:xfrm>
            <a:off x="2886925" y="1043100"/>
            <a:ext cx="5738700" cy="3057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664" name="Google Shape;664;p77"/>
          <p:cNvSpPr/>
          <p:nvPr/>
        </p:nvSpPr>
        <p:spPr>
          <a:xfrm>
            <a:off x="3087175" y="1228200"/>
            <a:ext cx="5338200" cy="268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7"/>
          <p:cNvSpPr txBox="1"/>
          <p:nvPr>
            <p:ph type="title"/>
          </p:nvPr>
        </p:nvSpPr>
        <p:spPr>
          <a:xfrm>
            <a:off x="3610225" y="1806150"/>
            <a:ext cx="4173900" cy="47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Research</a:t>
            </a:r>
            <a:endParaRPr>
              <a:solidFill>
                <a:schemeClr val="lt1"/>
              </a:solidFill>
            </a:endParaRPr>
          </a:p>
        </p:txBody>
      </p:sp>
      <p:sp>
        <p:nvSpPr>
          <p:cNvPr id="666" name="Google Shape;666;p77"/>
          <p:cNvSpPr txBox="1"/>
          <p:nvPr>
            <p:ph idx="1" type="body"/>
          </p:nvPr>
        </p:nvSpPr>
        <p:spPr>
          <a:xfrm>
            <a:off x="3610300" y="2284075"/>
            <a:ext cx="4173900" cy="105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Trying to identify around which topics Covid-19 discussions revolved in social networks like Reddit.</a:t>
            </a:r>
            <a:endParaRPr>
              <a:solidFill>
                <a:schemeClr val="lt1"/>
              </a:solidFill>
            </a:endParaRPr>
          </a:p>
        </p:txBody>
      </p:sp>
      <p:pic>
        <p:nvPicPr>
          <p:cNvPr id="667" name="Google Shape;667;p77"/>
          <p:cNvPicPr preferRelativeResize="0"/>
          <p:nvPr/>
        </p:nvPicPr>
        <p:blipFill rotWithShape="1">
          <a:blip r:embed="rId3">
            <a:alphaModFix/>
          </a:blip>
          <a:srcRect b="0" l="25687" r="24941" t="0"/>
          <a:stretch/>
        </p:blipFill>
        <p:spPr>
          <a:xfrm flipH="1">
            <a:off x="1162450" y="269650"/>
            <a:ext cx="2557246" cy="2452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8"/>
          <p:cNvSpPr/>
          <p:nvPr/>
        </p:nvSpPr>
        <p:spPr>
          <a:xfrm>
            <a:off x="3793275" y="1028850"/>
            <a:ext cx="4262400" cy="30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8"/>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8"/>
          <p:cNvSpPr/>
          <p:nvPr/>
        </p:nvSpPr>
        <p:spPr>
          <a:xfrm>
            <a:off x="1292075" y="1693050"/>
            <a:ext cx="2027100" cy="175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8"/>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Latent Dirichlet Allocation</a:t>
            </a:r>
            <a:endParaRPr>
              <a:solidFill>
                <a:schemeClr val="lt1"/>
              </a:solidFill>
            </a:endParaRPr>
          </a:p>
        </p:txBody>
      </p:sp>
      <p:sp>
        <p:nvSpPr>
          <p:cNvPr id="676" name="Google Shape;676;p78"/>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Bayesian hierarchical model for topic modeling</a:t>
            </a:r>
            <a:endParaRPr>
              <a:solidFill>
                <a:schemeClr val="lt1"/>
              </a:solidFill>
            </a:endParaRPr>
          </a:p>
        </p:txBody>
      </p:sp>
      <p:sp>
        <p:nvSpPr>
          <p:cNvPr id="677" name="Google Shape;677;p78"/>
          <p:cNvSpPr txBox="1"/>
          <p:nvPr>
            <p:ph idx="2" type="title"/>
          </p:nvPr>
        </p:nvSpPr>
        <p:spPr>
          <a:xfrm>
            <a:off x="767075" y="1921200"/>
            <a:ext cx="3077100" cy="13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9"/>
          <p:cNvSpPr/>
          <p:nvPr/>
        </p:nvSpPr>
        <p:spPr>
          <a:xfrm>
            <a:off x="999425" y="1125675"/>
            <a:ext cx="3290700" cy="15204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9"/>
          <p:cNvSpPr/>
          <p:nvPr/>
        </p:nvSpPr>
        <p:spPr>
          <a:xfrm>
            <a:off x="4853825" y="1125675"/>
            <a:ext cx="3290700" cy="15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9"/>
          <p:cNvSpPr/>
          <p:nvPr/>
        </p:nvSpPr>
        <p:spPr>
          <a:xfrm>
            <a:off x="999425" y="2842375"/>
            <a:ext cx="3290700" cy="152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9"/>
          <p:cNvSpPr/>
          <p:nvPr/>
        </p:nvSpPr>
        <p:spPr>
          <a:xfrm>
            <a:off x="4853825" y="2842375"/>
            <a:ext cx="3290700" cy="15204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9"/>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of Bayesian statistics</a:t>
            </a:r>
            <a:endParaRPr/>
          </a:p>
        </p:txBody>
      </p:sp>
      <p:sp>
        <p:nvSpPr>
          <p:cNvPr id="687" name="Google Shape;687;p79"/>
          <p:cNvSpPr txBox="1"/>
          <p:nvPr>
            <p:ph idx="1" type="subTitle"/>
          </p:nvPr>
        </p:nvSpPr>
        <p:spPr>
          <a:xfrm>
            <a:off x="1902625" y="1659850"/>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 model, depending on some parameters, is assumed</a:t>
            </a:r>
            <a:endParaRPr/>
          </a:p>
        </p:txBody>
      </p:sp>
      <p:sp>
        <p:nvSpPr>
          <p:cNvPr id="688" name="Google Shape;688;p79"/>
          <p:cNvSpPr txBox="1"/>
          <p:nvPr>
            <p:ph idx="2" type="subTitle"/>
          </p:nvPr>
        </p:nvSpPr>
        <p:spPr>
          <a:xfrm>
            <a:off x="1902625" y="1318750"/>
            <a:ext cx="2112900" cy="4173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689" name="Google Shape;689;p79"/>
          <p:cNvSpPr txBox="1"/>
          <p:nvPr>
            <p:ph idx="3" type="subTitle"/>
          </p:nvPr>
        </p:nvSpPr>
        <p:spPr>
          <a:xfrm>
            <a:off x="5757025" y="1659850"/>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Parameters of the model are treated as random themselves</a:t>
            </a:r>
            <a:endParaRPr>
              <a:solidFill>
                <a:schemeClr val="lt1"/>
              </a:solidFill>
            </a:endParaRPr>
          </a:p>
        </p:txBody>
      </p:sp>
      <p:sp>
        <p:nvSpPr>
          <p:cNvPr id="690" name="Google Shape;690;p79"/>
          <p:cNvSpPr txBox="1"/>
          <p:nvPr>
            <p:ph idx="4" type="subTitle"/>
          </p:nvPr>
        </p:nvSpPr>
        <p:spPr>
          <a:xfrm>
            <a:off x="5757025" y="1318750"/>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PRIOR PROBABILITY</a:t>
            </a:r>
            <a:endParaRPr>
              <a:solidFill>
                <a:schemeClr val="lt1"/>
              </a:solidFill>
            </a:endParaRPr>
          </a:p>
        </p:txBody>
      </p:sp>
      <p:sp>
        <p:nvSpPr>
          <p:cNvPr id="691" name="Google Shape;691;p79"/>
          <p:cNvSpPr txBox="1"/>
          <p:nvPr>
            <p:ph idx="5" type="subTitle"/>
          </p:nvPr>
        </p:nvSpPr>
        <p:spPr>
          <a:xfrm>
            <a:off x="1902625" y="3375975"/>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More models can sequentially depend from one another</a:t>
            </a:r>
            <a:endParaRPr>
              <a:solidFill>
                <a:schemeClr val="lt1"/>
              </a:solidFill>
            </a:endParaRPr>
          </a:p>
        </p:txBody>
      </p:sp>
      <p:sp>
        <p:nvSpPr>
          <p:cNvPr id="692" name="Google Shape;692;p79"/>
          <p:cNvSpPr txBox="1"/>
          <p:nvPr>
            <p:ph idx="6" type="subTitle"/>
          </p:nvPr>
        </p:nvSpPr>
        <p:spPr>
          <a:xfrm>
            <a:off x="1902625" y="3034875"/>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HIERARCHICAL</a:t>
            </a:r>
            <a:endParaRPr>
              <a:solidFill>
                <a:schemeClr val="lt1"/>
              </a:solidFill>
            </a:endParaRPr>
          </a:p>
        </p:txBody>
      </p:sp>
      <p:sp>
        <p:nvSpPr>
          <p:cNvPr id="693" name="Google Shape;693;p79"/>
          <p:cNvSpPr txBox="1"/>
          <p:nvPr>
            <p:ph idx="7" type="subTitle"/>
          </p:nvPr>
        </p:nvSpPr>
        <p:spPr>
          <a:xfrm>
            <a:off x="5757025" y="3375975"/>
            <a:ext cx="2112900" cy="8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Distribution of parameters is updated based on data</a:t>
            </a:r>
            <a:endParaRPr/>
          </a:p>
        </p:txBody>
      </p:sp>
      <p:sp>
        <p:nvSpPr>
          <p:cNvPr id="694" name="Google Shape;694;p79"/>
          <p:cNvSpPr txBox="1"/>
          <p:nvPr>
            <p:ph idx="8" type="subTitle"/>
          </p:nvPr>
        </p:nvSpPr>
        <p:spPr>
          <a:xfrm>
            <a:off x="5757025" y="3034875"/>
            <a:ext cx="2112900" cy="4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POSTERIOR PROBABILITY</a:t>
            </a:r>
            <a:endParaRPr/>
          </a:p>
        </p:txBody>
      </p:sp>
      <p:pic>
        <p:nvPicPr>
          <p:cNvPr id="695" name="Google Shape;695;p79"/>
          <p:cNvPicPr preferRelativeResize="0"/>
          <p:nvPr/>
        </p:nvPicPr>
        <p:blipFill>
          <a:blip r:embed="rId3">
            <a:alphaModFix/>
          </a:blip>
          <a:stretch>
            <a:fillRect/>
          </a:stretch>
        </p:blipFill>
        <p:spPr>
          <a:xfrm>
            <a:off x="1271413" y="1704222"/>
            <a:ext cx="363300" cy="363300"/>
          </a:xfrm>
          <a:prstGeom prst="rect">
            <a:avLst/>
          </a:prstGeom>
          <a:noFill/>
          <a:ln>
            <a:noFill/>
          </a:ln>
        </p:spPr>
      </p:pic>
      <p:pic>
        <p:nvPicPr>
          <p:cNvPr id="696" name="Google Shape;696;p79"/>
          <p:cNvPicPr preferRelativeResize="0"/>
          <p:nvPr/>
        </p:nvPicPr>
        <p:blipFill>
          <a:blip r:embed="rId4">
            <a:alphaModFix/>
          </a:blip>
          <a:stretch>
            <a:fillRect/>
          </a:stretch>
        </p:blipFill>
        <p:spPr>
          <a:xfrm>
            <a:off x="5137550" y="1716250"/>
            <a:ext cx="339250" cy="339250"/>
          </a:xfrm>
          <a:prstGeom prst="rect">
            <a:avLst/>
          </a:prstGeom>
          <a:noFill/>
          <a:ln>
            <a:noFill/>
          </a:ln>
        </p:spPr>
      </p:pic>
      <p:pic>
        <p:nvPicPr>
          <p:cNvPr id="697" name="Google Shape;697;p79"/>
          <p:cNvPicPr preferRelativeResize="0"/>
          <p:nvPr/>
        </p:nvPicPr>
        <p:blipFill>
          <a:blip r:embed="rId5">
            <a:alphaModFix/>
          </a:blip>
          <a:stretch>
            <a:fillRect/>
          </a:stretch>
        </p:blipFill>
        <p:spPr>
          <a:xfrm>
            <a:off x="1279425" y="3428925"/>
            <a:ext cx="347300" cy="347300"/>
          </a:xfrm>
          <a:prstGeom prst="rect">
            <a:avLst/>
          </a:prstGeom>
          <a:noFill/>
          <a:ln>
            <a:noFill/>
          </a:ln>
        </p:spPr>
      </p:pic>
      <p:pic>
        <p:nvPicPr>
          <p:cNvPr id="698" name="Google Shape;698;p79"/>
          <p:cNvPicPr preferRelativeResize="0"/>
          <p:nvPr/>
        </p:nvPicPr>
        <p:blipFill>
          <a:blip r:embed="rId6">
            <a:alphaModFix/>
          </a:blip>
          <a:stretch>
            <a:fillRect/>
          </a:stretch>
        </p:blipFill>
        <p:spPr>
          <a:xfrm>
            <a:off x="5137550" y="3432950"/>
            <a:ext cx="339250" cy="33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1117200" y="603300"/>
            <a:ext cx="6909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Work progress</a:t>
            </a:r>
            <a:endParaRPr>
              <a:latin typeface="Fjalla One"/>
              <a:ea typeface="Fjalla One"/>
              <a:cs typeface="Fjalla One"/>
              <a:sym typeface="Fjalla One"/>
            </a:endParaRPr>
          </a:p>
        </p:txBody>
      </p:sp>
      <p:sp>
        <p:nvSpPr>
          <p:cNvPr id="323" name="Google Shape;323;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24" name="Google Shape;324;p5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DATA COLLECTION</a:t>
            </a:r>
            <a:endParaRPr>
              <a:latin typeface="Fjalla One"/>
              <a:ea typeface="Fjalla One"/>
              <a:cs typeface="Fjalla One"/>
              <a:sym typeface="Fjalla One"/>
            </a:endParaRPr>
          </a:p>
        </p:txBody>
      </p:sp>
      <p:sp>
        <p:nvSpPr>
          <p:cNvPr id="325" name="Google Shape;325;p5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We collected data from Reddit, various news outlets and LaProtecioneCivile</a:t>
            </a:r>
            <a:endParaRPr>
              <a:latin typeface="Muli"/>
              <a:ea typeface="Muli"/>
              <a:cs typeface="Muli"/>
              <a:sym typeface="Muli"/>
            </a:endParaRPr>
          </a:p>
        </p:txBody>
      </p:sp>
      <p:sp>
        <p:nvSpPr>
          <p:cNvPr id="326" name="Google Shape;326;p5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DATA ANALYSIS</a:t>
            </a:r>
            <a:endParaRPr>
              <a:latin typeface="Fjalla One"/>
              <a:ea typeface="Fjalla One"/>
              <a:cs typeface="Fjalla One"/>
              <a:sym typeface="Fjalla One"/>
            </a:endParaRPr>
          </a:p>
        </p:txBody>
      </p:sp>
      <p:sp>
        <p:nvSpPr>
          <p:cNvPr id="327" name="Google Shape;327;p5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We developed for polarity detection models, topic models and predictive models</a:t>
            </a:r>
            <a:endParaRPr>
              <a:latin typeface="Muli"/>
              <a:ea typeface="Muli"/>
              <a:cs typeface="Muli"/>
              <a:sym typeface="Muli"/>
            </a:endParaRPr>
          </a:p>
        </p:txBody>
      </p:sp>
      <p:sp>
        <p:nvSpPr>
          <p:cNvPr id="328" name="Google Shape;328;p5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CONCLUSIONS</a:t>
            </a:r>
            <a:endParaRPr>
              <a:latin typeface="Fjalla One"/>
              <a:ea typeface="Fjalla One"/>
              <a:cs typeface="Fjalla One"/>
              <a:sym typeface="Fjalla One"/>
            </a:endParaRPr>
          </a:p>
        </p:txBody>
      </p:sp>
      <p:sp>
        <p:nvSpPr>
          <p:cNvPr id="329" name="Google Shape;329;p5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We tried to gain insight on how people generally reacted to the breakthrough</a:t>
            </a:r>
            <a:endParaRPr>
              <a:latin typeface="Muli"/>
              <a:ea typeface="Muli"/>
              <a:cs typeface="Muli"/>
              <a:sym typeface="Mul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0"/>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Latent Dirichlet Allocation</a:t>
            </a:r>
            <a:endParaRPr/>
          </a:p>
        </p:txBody>
      </p:sp>
      <p:graphicFrame>
        <p:nvGraphicFramePr>
          <p:cNvPr id="704" name="Google Shape;704;p80"/>
          <p:cNvGraphicFramePr/>
          <p:nvPr/>
        </p:nvGraphicFramePr>
        <p:xfrm>
          <a:off x="717525" y="1381713"/>
          <a:ext cx="3000000" cy="3000000"/>
        </p:xfrm>
        <a:graphic>
          <a:graphicData uri="http://schemas.openxmlformats.org/drawingml/2006/table">
            <a:tbl>
              <a:tblPr>
                <a:noFill/>
                <a:tableStyleId>{8AEDC9D8-DDEA-40B3-B8C0-64170EE663CB}</a:tableStyleId>
              </a:tblPr>
              <a:tblGrid>
                <a:gridCol w="2687275"/>
                <a:gridCol w="1673825"/>
                <a:gridCol w="1673825"/>
                <a:gridCol w="1673825"/>
              </a:tblGrid>
              <a:tr h="4632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jalla One"/>
                          <a:ea typeface="Fjalla One"/>
                          <a:cs typeface="Fjalla One"/>
                          <a:sym typeface="Fjalla One"/>
                        </a:rPr>
                        <a:t>DISTRIBUTION</a:t>
                      </a:r>
                      <a:endParaRPr>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jalla One"/>
                          <a:ea typeface="Fjalla One"/>
                          <a:cs typeface="Fjalla One"/>
                          <a:sym typeface="Fjalla One"/>
                        </a:rPr>
                        <a:t>PARAMETER</a:t>
                      </a:r>
                      <a:endParaRPr>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Fjalla One"/>
                          <a:ea typeface="Fjalla One"/>
                          <a:cs typeface="Fjalla One"/>
                          <a:sym typeface="Fjalla One"/>
                        </a:rPr>
                        <a:t>KNOWING</a:t>
                      </a:r>
                      <a:endParaRPr>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3225">
                <a:tc>
                  <a:txBody>
                    <a:bodyPr/>
                    <a:lstStyle/>
                    <a:p>
                      <a:pPr indent="0" lvl="0" marL="0" rtl="0" algn="l">
                        <a:spcBef>
                          <a:spcPts val="0"/>
                        </a:spcBef>
                        <a:spcAft>
                          <a:spcPts val="0"/>
                        </a:spcAft>
                        <a:buNone/>
                      </a:pPr>
                      <a:r>
                        <a:rPr lang="en" sz="1200">
                          <a:latin typeface="Muli"/>
                          <a:ea typeface="Muli"/>
                          <a:cs typeface="Muli"/>
                          <a:sym typeface="Muli"/>
                        </a:rPr>
                        <a:t>Choose number of words</a:t>
                      </a:r>
                      <a:endParaRPr sz="1200">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Poisson</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lt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rPr>
                        <a:t>-</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454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Choose topics distribution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Muli"/>
                          <a:ea typeface="Muli"/>
                          <a:cs typeface="Muli"/>
                          <a:sym typeface="Muli"/>
                        </a:rPr>
                        <a:t>Dirichlet</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lt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rPr>
                        <a:t>-</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454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Then for every word...</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lt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4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Choose a topic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Multinomial</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lt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rPr>
                        <a:t>-</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454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Choose a word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rPr>
                        <a:t>Multinomial</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600">
                        <a:solidFill>
                          <a:schemeClr val="lt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600">
                        <a:solidFill>
                          <a:schemeClr val="dk1"/>
                        </a:solidFill>
                        <a:latin typeface="Muli"/>
                        <a:ea typeface="Muli"/>
                        <a:cs typeface="Muli"/>
                        <a:sym typeface="Muli"/>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bl>
          </a:graphicData>
        </a:graphic>
      </p:graphicFrame>
      <p:pic>
        <p:nvPicPr>
          <p:cNvPr descr="{&quot;id&quot;:&quot;5&quot;,&quot;code&quot;:&quot;$N$&quot;,&quot;font&quot;:{&quot;size&quot;:12,&quot;family&quot;:&quot;Arial&quot;,&quot;color&quot;:&quot;black&quot;},&quot;type&quot;:&quot;$&quot;,&quot;ts&quot;:1595751242550,&quot;cs&quot;:&quot;Q9D9bGraJtRuWfIw3EOQrQ==&quot;,&quot;size&quot;:{&quot;width&quot;:16.47321023622049,&quot;height&quot;:12.812496850393694}}" id="705" name="Google Shape;705;p80"/>
          <p:cNvPicPr preferRelativeResize="0"/>
          <p:nvPr/>
        </p:nvPicPr>
        <p:blipFill>
          <a:blip r:embed="rId3">
            <a:alphaModFix/>
          </a:blip>
          <a:stretch>
            <a:fillRect/>
          </a:stretch>
        </p:blipFill>
        <p:spPr>
          <a:xfrm>
            <a:off x="2648987" y="2001900"/>
            <a:ext cx="209210" cy="162719"/>
          </a:xfrm>
          <a:prstGeom prst="rect">
            <a:avLst/>
          </a:prstGeom>
          <a:noFill/>
          <a:ln>
            <a:noFill/>
          </a:ln>
        </p:spPr>
      </p:pic>
      <p:pic>
        <p:nvPicPr>
          <p:cNvPr descr="{&quot;id&quot;:&quot;6&quot;,&quot;code&quot;:&quot;$\\eta$&quot;,&quot;font&quot;:{&quot;size&quot;:16,&quot;family&quot;:&quot;Muli&quot;,&quot;color&quot;:&quot;#FFFFFF&quot;},&quot;type&quot;:&quot;$&quot;,&quot;ts&quot;:1595751330078,&quot;cs&quot;:&quot;m1qi6/2B+N+rRWy/47ASaw==&quot;,&quot;size&quot;:{&quot;width&quot;:10.41563149606298,&quot;height&quot;:14.203133858267707}}" id="706" name="Google Shape;706;p80"/>
          <p:cNvPicPr preferRelativeResize="0"/>
          <p:nvPr/>
        </p:nvPicPr>
        <p:blipFill>
          <a:blip r:embed="rId4">
            <a:alphaModFix/>
          </a:blip>
          <a:stretch>
            <a:fillRect/>
          </a:stretch>
        </p:blipFill>
        <p:spPr>
          <a:xfrm>
            <a:off x="5861650" y="1993075"/>
            <a:ext cx="132279" cy="180380"/>
          </a:xfrm>
          <a:prstGeom prst="rect">
            <a:avLst/>
          </a:prstGeom>
          <a:noFill/>
          <a:ln>
            <a:noFill/>
          </a:ln>
        </p:spPr>
      </p:pic>
      <p:pic>
        <p:nvPicPr>
          <p:cNvPr descr="{&quot;id&quot;:&quot;7&quot;,&quot;code&quot;:&quot;$\\theta$&quot;,&quot;font&quot;:{&quot;size&quot;:13.999999699359334,&quot;family&quot;:&quot;Arial&quot;,&quot;color&quot;:&quot;#000000&quot;},&quot;type&quot;:&quot;$&quot;,&quot;ts&quot;:1595751369844,&quot;cs&quot;:&quot;wgdaLUKARmCZJhqlIDrjQg==&quot;,&quot;size&quot;:{&quot;width&quot;:10.265624189001368,&quot;height&quot;:14.93181700218381}}" id="707" name="Google Shape;707;p80"/>
          <p:cNvPicPr preferRelativeResize="0"/>
          <p:nvPr/>
        </p:nvPicPr>
        <p:blipFill>
          <a:blip r:embed="rId5">
            <a:alphaModFix/>
          </a:blip>
          <a:stretch>
            <a:fillRect/>
          </a:stretch>
        </p:blipFill>
        <p:spPr>
          <a:xfrm>
            <a:off x="2727825" y="2443051"/>
            <a:ext cx="130373" cy="189634"/>
          </a:xfrm>
          <a:prstGeom prst="rect">
            <a:avLst/>
          </a:prstGeom>
          <a:noFill/>
          <a:ln>
            <a:noFill/>
          </a:ln>
        </p:spPr>
      </p:pic>
      <p:pic>
        <p:nvPicPr>
          <p:cNvPr descr="{&quot;id&quot;:&quot;8&quot;,&quot;code&quot;:&quot;$\\alpha$&quot;,&quot;font&quot;:{&quot;size&quot;:14,&quot;family&quot;:&quot;Arial&quot;,&quot;color&quot;:&quot;#FFFFFF&quot;},&quot;type&quot;:&quot;$&quot;,&quot;ts&quot;:1595751415140,&quot;cs&quot;:&quot;UeOl3izdRkQtj8uFR/VCeQ==&quot;,&quot;size&quot;:{&quot;width&quot;:13.868747244094495,&quot;height&quot;:9.906248031496055}}" id="708" name="Google Shape;708;p80"/>
          <p:cNvPicPr preferRelativeResize="0"/>
          <p:nvPr/>
        </p:nvPicPr>
        <p:blipFill>
          <a:blip r:embed="rId6">
            <a:alphaModFix/>
          </a:blip>
          <a:stretch>
            <a:fillRect/>
          </a:stretch>
        </p:blipFill>
        <p:spPr>
          <a:xfrm>
            <a:off x="5839721" y="2474963"/>
            <a:ext cx="176133" cy="125809"/>
          </a:xfrm>
          <a:prstGeom prst="rect">
            <a:avLst/>
          </a:prstGeom>
          <a:noFill/>
          <a:ln>
            <a:noFill/>
          </a:ln>
        </p:spPr>
      </p:pic>
      <p:pic>
        <p:nvPicPr>
          <p:cNvPr descr="{&quot;id&quot;:&quot;9&quot;,&quot;code&quot;:&quot;$z_{n}$&quot;,&quot;font&quot;:{&quot;size&quot;:14,&quot;family&quot;:&quot;Arial&quot;,&quot;color&quot;:&quot;#000000&quot;},&quot;type&quot;:&quot;$&quot;,&quot;ts&quot;:1595751484800,&quot;cs&quot;:&quot;dWw9Q7yMCNzYkJsME8hXCg==&quot;,&quot;size&quot;:{&quot;width&quot;:19.6875,&quot;height&quot;:13.125}}" id="709" name="Google Shape;709;p80"/>
          <p:cNvPicPr preferRelativeResize="0"/>
          <p:nvPr/>
        </p:nvPicPr>
        <p:blipFill>
          <a:blip r:embed="rId7">
            <a:alphaModFix/>
          </a:blip>
          <a:stretch>
            <a:fillRect/>
          </a:stretch>
        </p:blipFill>
        <p:spPr>
          <a:xfrm>
            <a:off x="1942807" y="3363625"/>
            <a:ext cx="250031" cy="166688"/>
          </a:xfrm>
          <a:prstGeom prst="rect">
            <a:avLst/>
          </a:prstGeom>
          <a:noFill/>
          <a:ln>
            <a:noFill/>
          </a:ln>
        </p:spPr>
      </p:pic>
      <p:pic>
        <p:nvPicPr>
          <p:cNvPr descr="{&quot;id&quot;:&quot;10&quot;,&quot;code&quot;:&quot;$\\theta$&quot;,&quot;font&quot;:{&quot;size&quot;:16,&quot;family&quot;:&quot;Muli&quot;,&quot;color&quot;:&quot;#FFFFFF&quot;},&quot;type&quot;:&quot;$&quot;,&quot;ts&quot;:1595751518792,&quot;cs&quot;:&quot;HE5896diPD7GOzlFEHnAKw==&quot;,&quot;size&quot;:{&quot;width&quot;:10.109381102362208,&quot;height&quot;:14.70455433070866}}" id="710" name="Google Shape;710;p80"/>
          <p:cNvPicPr preferRelativeResize="0"/>
          <p:nvPr/>
        </p:nvPicPr>
        <p:blipFill>
          <a:blip r:embed="rId8">
            <a:alphaModFix/>
          </a:blip>
          <a:stretch>
            <a:fillRect/>
          </a:stretch>
        </p:blipFill>
        <p:spPr>
          <a:xfrm>
            <a:off x="5863588" y="3353605"/>
            <a:ext cx="128389" cy="186748"/>
          </a:xfrm>
          <a:prstGeom prst="rect">
            <a:avLst/>
          </a:prstGeom>
          <a:noFill/>
          <a:ln>
            <a:noFill/>
          </a:ln>
        </p:spPr>
      </p:pic>
      <p:pic>
        <p:nvPicPr>
          <p:cNvPr descr="{&quot;id&quot;:&quot;11&quot;,&quot;code&quot;:&quot;$w_{n}$&quot;,&quot;font&quot;:{&quot;size&quot;:14.000000000000002,&quot;family&quot;:&quot;Arial&quot;,&quot;color&quot;:&quot;#000000&quot;},&quot;type&quot;:&quot;$&quot;,&quot;ts&quot;:1595751569112,&quot;cs&quot;:&quot;tG1qILk6yExJW07Q9ic+ig==&quot;,&quot;size&quot;:{&quot;width&quot;:25.34263582677164,&quot;height&quot;:13.140625984251958}}" id="711" name="Google Shape;711;p80"/>
          <p:cNvPicPr preferRelativeResize="0"/>
          <p:nvPr/>
        </p:nvPicPr>
        <p:blipFill>
          <a:blip r:embed="rId9">
            <a:alphaModFix/>
          </a:blip>
          <a:stretch>
            <a:fillRect/>
          </a:stretch>
        </p:blipFill>
        <p:spPr>
          <a:xfrm>
            <a:off x="1942797" y="3792875"/>
            <a:ext cx="321851" cy="166886"/>
          </a:xfrm>
          <a:prstGeom prst="rect">
            <a:avLst/>
          </a:prstGeom>
          <a:noFill/>
          <a:ln>
            <a:noFill/>
          </a:ln>
        </p:spPr>
      </p:pic>
      <p:pic>
        <p:nvPicPr>
          <p:cNvPr descr="{&quot;id&quot;:&quot;12&quot;,&quot;code&quot;:&quot;$\\beta$&quot;,&quot;font&quot;:{&quot;size&quot;:14,&quot;family&quot;:&quot;Arial&quot;,&quot;color&quot;:&quot;#FFFFFF&quot;},&quot;type&quot;:&quot;$&quot;,&quot;ts&quot;:1595751604549,&quot;cs&quot;:&quot;vi6hLPWZeWqGnak0utZu1g==&quot;,&quot;size&quot;:{&quot;width&quot;:12.390622440944876,&quot;height&quot;:19.06249606299211}}" id="712" name="Google Shape;712;p80"/>
          <p:cNvPicPr preferRelativeResize="0"/>
          <p:nvPr/>
        </p:nvPicPr>
        <p:blipFill>
          <a:blip r:embed="rId10">
            <a:alphaModFix/>
          </a:blip>
          <a:stretch>
            <a:fillRect/>
          </a:stretch>
        </p:blipFill>
        <p:spPr>
          <a:xfrm>
            <a:off x="5849113" y="3755257"/>
            <a:ext cx="157361" cy="242094"/>
          </a:xfrm>
          <a:prstGeom prst="rect">
            <a:avLst/>
          </a:prstGeom>
          <a:noFill/>
          <a:ln>
            <a:noFill/>
          </a:ln>
        </p:spPr>
      </p:pic>
      <p:pic>
        <p:nvPicPr>
          <p:cNvPr descr="{&quot;id&quot;:&quot;13&quot;,&quot;code&quot;:&quot;$z_{n}$&quot;,&quot;font&quot;:{&quot;size&quot;:16,&quot;family&quot;:&quot;Muli&quot;,&quot;color&quot;:&quot;#000000&quot;},&quot;type&quot;:&quot;$&quot;,&quot;ts&quot;:1595751638960,&quot;cs&quot;:&quot;7HHi6H7pY0kVeVZ+iUZQLw==&quot;,&quot;size&quot;:{&quot;width&quot;:19.406257086614165,&quot;height&quot;:12.937504724409443}}" id="713" name="Google Shape;713;p80"/>
          <p:cNvPicPr preferRelativeResize="0"/>
          <p:nvPr/>
        </p:nvPicPr>
        <p:blipFill>
          <a:blip r:embed="rId11">
            <a:alphaModFix/>
          </a:blip>
          <a:stretch>
            <a:fillRect/>
          </a:stretch>
        </p:blipFill>
        <p:spPr>
          <a:xfrm>
            <a:off x="7478557" y="3794150"/>
            <a:ext cx="246459" cy="1643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1"/>
          <p:cNvSpPr/>
          <p:nvPr/>
        </p:nvSpPr>
        <p:spPr>
          <a:xfrm>
            <a:off x="2819875" y="1113050"/>
            <a:ext cx="16935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TEXT EMBEDDING</a:t>
            </a:r>
            <a:br>
              <a:rPr lang="en" sz="1600">
                <a:solidFill>
                  <a:schemeClr val="dk1"/>
                </a:solidFill>
                <a:latin typeface="Fjalla One"/>
                <a:ea typeface="Fjalla One"/>
                <a:cs typeface="Fjalla One"/>
                <a:sym typeface="Fjalla One"/>
              </a:rPr>
            </a:br>
            <a:r>
              <a:rPr lang="en">
                <a:solidFill>
                  <a:schemeClr val="dk1"/>
                </a:solidFill>
                <a:latin typeface="Muli"/>
                <a:ea typeface="Muli"/>
                <a:cs typeface="Muli"/>
                <a:sym typeface="Muli"/>
              </a:rPr>
              <a:t>Vectors of terms occurrences</a:t>
            </a:r>
            <a:endParaRPr sz="3000">
              <a:solidFill>
                <a:schemeClr val="dk1"/>
              </a:solidFill>
              <a:latin typeface="Fjalla One"/>
              <a:ea typeface="Fjalla One"/>
              <a:cs typeface="Fjalla One"/>
              <a:sym typeface="Fjalla One"/>
            </a:endParaRPr>
          </a:p>
        </p:txBody>
      </p:sp>
      <p:sp>
        <p:nvSpPr>
          <p:cNvPr id="719" name="Google Shape;719;p81"/>
          <p:cNvSpPr/>
          <p:nvPr/>
        </p:nvSpPr>
        <p:spPr>
          <a:xfrm>
            <a:off x="6441425" y="1113050"/>
            <a:ext cx="16935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Fjalla One"/>
                <a:ea typeface="Fjalla One"/>
                <a:cs typeface="Fjalla One"/>
                <a:sym typeface="Fjalla One"/>
              </a:rPr>
              <a:t>EVALUATION</a:t>
            </a:r>
            <a:br>
              <a:rPr lang="en" sz="1600">
                <a:solidFill>
                  <a:schemeClr val="dk1"/>
                </a:solidFill>
                <a:latin typeface="Fjalla One"/>
                <a:ea typeface="Fjalla One"/>
                <a:cs typeface="Fjalla One"/>
                <a:sym typeface="Fjalla One"/>
              </a:rPr>
            </a:br>
            <a:r>
              <a:rPr lang="en">
                <a:solidFill>
                  <a:schemeClr val="dk1"/>
                </a:solidFill>
                <a:latin typeface="Muli"/>
                <a:ea typeface="Muli"/>
                <a:cs typeface="Muli"/>
                <a:sym typeface="Muli"/>
              </a:rPr>
              <a:t>More on this later...</a:t>
            </a:r>
            <a:endParaRPr>
              <a:solidFill>
                <a:schemeClr val="dk1"/>
              </a:solidFill>
              <a:latin typeface="Muli"/>
              <a:ea typeface="Muli"/>
              <a:cs typeface="Muli"/>
              <a:sym typeface="Muli"/>
            </a:endParaRPr>
          </a:p>
        </p:txBody>
      </p:sp>
      <p:sp>
        <p:nvSpPr>
          <p:cNvPr id="720" name="Google Shape;720;p81"/>
          <p:cNvSpPr/>
          <p:nvPr/>
        </p:nvSpPr>
        <p:spPr>
          <a:xfrm>
            <a:off x="4630650" y="3351150"/>
            <a:ext cx="16935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PARAMETERS CHOOSING</a:t>
            </a:r>
            <a:endParaRPr sz="1600">
              <a:solidFill>
                <a:schemeClr val="dk1"/>
              </a:solidFill>
              <a:latin typeface="Fjalla One"/>
              <a:ea typeface="Fjalla One"/>
              <a:cs typeface="Fjalla One"/>
              <a:sym typeface="Fjalla One"/>
            </a:endParaRPr>
          </a:p>
          <a:p>
            <a:pPr indent="0" lvl="0" marL="0" rtl="0" algn="ctr">
              <a:spcBef>
                <a:spcPts val="0"/>
              </a:spcBef>
              <a:spcAft>
                <a:spcPts val="0"/>
              </a:spcAft>
              <a:buNone/>
            </a:pPr>
            <a:r>
              <a:rPr lang="en">
                <a:solidFill>
                  <a:schemeClr val="dk1"/>
                </a:solidFill>
                <a:latin typeface="Muli"/>
                <a:ea typeface="Muli"/>
                <a:cs typeface="Muli"/>
                <a:sym typeface="Muli"/>
              </a:rPr>
              <a:t>Number of topics, prior probabilities</a:t>
            </a:r>
            <a:endParaRPr sz="1600">
              <a:solidFill>
                <a:schemeClr val="dk1"/>
              </a:solidFill>
              <a:latin typeface="Fjalla One"/>
              <a:ea typeface="Fjalla One"/>
              <a:cs typeface="Fjalla One"/>
              <a:sym typeface="Fjalla One"/>
            </a:endParaRPr>
          </a:p>
        </p:txBody>
      </p:sp>
      <p:sp>
        <p:nvSpPr>
          <p:cNvPr id="721" name="Google Shape;721;p81"/>
          <p:cNvSpPr/>
          <p:nvPr/>
        </p:nvSpPr>
        <p:spPr>
          <a:xfrm>
            <a:off x="991200" y="3351150"/>
            <a:ext cx="1693500" cy="10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Fjalla One"/>
                <a:ea typeface="Fjalla One"/>
                <a:cs typeface="Fjalla One"/>
                <a:sym typeface="Fjalla One"/>
              </a:rPr>
              <a:t>TEXT PROCESSING</a:t>
            </a:r>
            <a:br>
              <a:rPr lang="en" sz="1600">
                <a:solidFill>
                  <a:schemeClr val="dk1"/>
                </a:solidFill>
                <a:latin typeface="Fjalla One"/>
                <a:ea typeface="Fjalla One"/>
                <a:cs typeface="Fjalla One"/>
                <a:sym typeface="Fjalla One"/>
              </a:rPr>
            </a:br>
            <a:r>
              <a:rPr lang="en">
                <a:solidFill>
                  <a:schemeClr val="dk1"/>
                </a:solidFill>
                <a:latin typeface="Muli"/>
                <a:ea typeface="Muli"/>
                <a:cs typeface="Muli"/>
                <a:sym typeface="Muli"/>
              </a:rPr>
              <a:t>Cleaning, tokenization, stemming</a:t>
            </a:r>
            <a:endParaRPr sz="1600">
              <a:solidFill>
                <a:schemeClr val="dk1"/>
              </a:solidFill>
              <a:latin typeface="Fjalla One"/>
              <a:ea typeface="Fjalla One"/>
              <a:cs typeface="Fjalla One"/>
              <a:sym typeface="Fjalla One"/>
            </a:endParaRPr>
          </a:p>
        </p:txBody>
      </p:sp>
      <p:sp>
        <p:nvSpPr>
          <p:cNvPr id="722" name="Google Shape;722;p81"/>
          <p:cNvSpPr/>
          <p:nvPr/>
        </p:nvSpPr>
        <p:spPr>
          <a:xfrm>
            <a:off x="1378380" y="22639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23" name="Google Shape;723;p81"/>
          <p:cNvSpPr/>
          <p:nvPr/>
        </p:nvSpPr>
        <p:spPr>
          <a:xfrm>
            <a:off x="3189167" y="22639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24" name="Google Shape;724;p81"/>
          <p:cNvSpPr/>
          <p:nvPr/>
        </p:nvSpPr>
        <p:spPr>
          <a:xfrm>
            <a:off x="6810717" y="22639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25" name="Google Shape;725;p81"/>
          <p:cNvSpPr/>
          <p:nvPr/>
        </p:nvSpPr>
        <p:spPr>
          <a:xfrm>
            <a:off x="4999942" y="2263925"/>
            <a:ext cx="954900" cy="95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26" name="Google Shape;726;p8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727" name="Google Shape;727;p81"/>
          <p:cNvSpPr/>
          <p:nvPr/>
        </p:nvSpPr>
        <p:spPr>
          <a:xfrm>
            <a:off x="1508263" y="2393825"/>
            <a:ext cx="695100" cy="69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01</a:t>
            </a:r>
            <a:endParaRPr sz="3000">
              <a:latin typeface="Fjalla One"/>
              <a:ea typeface="Fjalla One"/>
              <a:cs typeface="Fjalla One"/>
              <a:sym typeface="Fjalla One"/>
            </a:endParaRPr>
          </a:p>
        </p:txBody>
      </p:sp>
      <p:sp>
        <p:nvSpPr>
          <p:cNvPr id="728" name="Google Shape;728;p81"/>
          <p:cNvSpPr/>
          <p:nvPr/>
        </p:nvSpPr>
        <p:spPr>
          <a:xfrm>
            <a:off x="3319054" y="2393825"/>
            <a:ext cx="695100" cy="69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jalla One"/>
                <a:ea typeface="Fjalla One"/>
                <a:cs typeface="Fjalla One"/>
                <a:sym typeface="Fjalla One"/>
              </a:rPr>
              <a:t>02</a:t>
            </a:r>
            <a:endParaRPr sz="3000">
              <a:solidFill>
                <a:schemeClr val="lt1"/>
              </a:solidFill>
              <a:latin typeface="Fjalla One"/>
              <a:ea typeface="Fjalla One"/>
              <a:cs typeface="Fjalla One"/>
              <a:sym typeface="Fjalla One"/>
            </a:endParaRPr>
          </a:p>
        </p:txBody>
      </p:sp>
      <p:sp>
        <p:nvSpPr>
          <p:cNvPr id="729" name="Google Shape;729;p81"/>
          <p:cNvSpPr/>
          <p:nvPr/>
        </p:nvSpPr>
        <p:spPr>
          <a:xfrm>
            <a:off x="5129846" y="2393825"/>
            <a:ext cx="695100" cy="69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Fjalla One"/>
                <a:ea typeface="Fjalla One"/>
                <a:cs typeface="Fjalla One"/>
                <a:sym typeface="Fjalla One"/>
              </a:rPr>
              <a:t>03</a:t>
            </a:r>
            <a:endParaRPr sz="3000">
              <a:latin typeface="Fjalla One"/>
              <a:ea typeface="Fjalla One"/>
              <a:cs typeface="Fjalla One"/>
              <a:sym typeface="Fjalla One"/>
            </a:endParaRPr>
          </a:p>
        </p:txBody>
      </p:sp>
      <p:sp>
        <p:nvSpPr>
          <p:cNvPr id="730" name="Google Shape;730;p81"/>
          <p:cNvSpPr/>
          <p:nvPr/>
        </p:nvSpPr>
        <p:spPr>
          <a:xfrm>
            <a:off x="6940638" y="2393825"/>
            <a:ext cx="695100" cy="69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Fjalla One"/>
                <a:ea typeface="Fjalla One"/>
                <a:cs typeface="Fjalla One"/>
                <a:sym typeface="Fjalla One"/>
              </a:rPr>
              <a:t>04</a:t>
            </a:r>
            <a:endParaRPr sz="3000">
              <a:solidFill>
                <a:schemeClr val="lt1"/>
              </a:solidFill>
              <a:latin typeface="Fjalla One"/>
              <a:ea typeface="Fjalla One"/>
              <a:cs typeface="Fjalla One"/>
              <a:sym typeface="Fjalla One"/>
            </a:endParaRPr>
          </a:p>
        </p:txBody>
      </p:sp>
      <p:cxnSp>
        <p:nvCxnSpPr>
          <p:cNvPr id="731" name="Google Shape;731;p81"/>
          <p:cNvCxnSpPr>
            <a:endCxn id="723" idx="1"/>
          </p:cNvCxnSpPr>
          <p:nvPr/>
        </p:nvCxnSpPr>
        <p:spPr>
          <a:xfrm>
            <a:off x="2333267" y="2741375"/>
            <a:ext cx="855900" cy="0"/>
          </a:xfrm>
          <a:prstGeom prst="straightConnector1">
            <a:avLst/>
          </a:prstGeom>
          <a:noFill/>
          <a:ln cap="flat" cmpd="sng" w="9525">
            <a:solidFill>
              <a:schemeClr val="dk1"/>
            </a:solidFill>
            <a:prstDash val="solid"/>
            <a:round/>
            <a:headEnd len="med" w="med" type="none"/>
            <a:tailEnd len="med" w="med" type="none"/>
          </a:ln>
        </p:spPr>
      </p:cxnSp>
      <p:cxnSp>
        <p:nvCxnSpPr>
          <p:cNvPr id="732" name="Google Shape;732;p81"/>
          <p:cNvCxnSpPr/>
          <p:nvPr/>
        </p:nvCxnSpPr>
        <p:spPr>
          <a:xfrm>
            <a:off x="4144042" y="2741375"/>
            <a:ext cx="855900" cy="0"/>
          </a:xfrm>
          <a:prstGeom prst="straightConnector1">
            <a:avLst/>
          </a:prstGeom>
          <a:noFill/>
          <a:ln cap="flat" cmpd="sng" w="9525">
            <a:solidFill>
              <a:schemeClr val="dk1"/>
            </a:solidFill>
            <a:prstDash val="solid"/>
            <a:round/>
            <a:headEnd len="med" w="med" type="none"/>
            <a:tailEnd len="med" w="med" type="none"/>
          </a:ln>
        </p:spPr>
      </p:cxnSp>
      <p:cxnSp>
        <p:nvCxnSpPr>
          <p:cNvPr id="733" name="Google Shape;733;p81"/>
          <p:cNvCxnSpPr/>
          <p:nvPr/>
        </p:nvCxnSpPr>
        <p:spPr>
          <a:xfrm>
            <a:off x="5954842" y="2741375"/>
            <a:ext cx="855900" cy="0"/>
          </a:xfrm>
          <a:prstGeom prst="straightConnector1">
            <a:avLst/>
          </a:prstGeom>
          <a:noFill/>
          <a:ln cap="flat" cmpd="sng" w="9525">
            <a:solidFill>
              <a:schemeClr val="dk1"/>
            </a:solidFill>
            <a:prstDash val="solid"/>
            <a:round/>
            <a:headEnd len="med" w="med" type="none"/>
            <a:tailEnd len="med" w="med" type="none"/>
          </a:ln>
        </p:spPr>
      </p:cxnSp>
      <p:sp>
        <p:nvSpPr>
          <p:cNvPr id="734" name="Google Shape;734;p81"/>
          <p:cNvSpPr/>
          <p:nvPr/>
        </p:nvSpPr>
        <p:spPr>
          <a:xfrm>
            <a:off x="1802275" y="3161775"/>
            <a:ext cx="107100" cy="2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5423850" y="3161775"/>
            <a:ext cx="107100" cy="2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1"/>
          <p:cNvSpPr/>
          <p:nvPr/>
        </p:nvSpPr>
        <p:spPr>
          <a:xfrm>
            <a:off x="3613075" y="2108908"/>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1"/>
          <p:cNvSpPr/>
          <p:nvPr/>
        </p:nvSpPr>
        <p:spPr>
          <a:xfrm>
            <a:off x="7234625" y="2108908"/>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2"/>
          <p:cNvSpPr txBox="1"/>
          <p:nvPr>
            <p:ph type="title"/>
          </p:nvPr>
        </p:nvSpPr>
        <p:spPr>
          <a:xfrm>
            <a:off x="919350" y="1070638"/>
            <a:ext cx="7305300" cy="21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 on Reddit comments</a:t>
            </a:r>
            <a:endParaRPr/>
          </a:p>
        </p:txBody>
      </p:sp>
      <p:sp>
        <p:nvSpPr>
          <p:cNvPr id="743" name="Google Shape;743;p82"/>
          <p:cNvSpPr txBox="1"/>
          <p:nvPr>
            <p:ph idx="1" type="subTitle"/>
          </p:nvPr>
        </p:nvSpPr>
        <p:spPr>
          <a:xfrm>
            <a:off x="1970700" y="3412100"/>
            <a:ext cx="5202600" cy="7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LDA applied to project dataset identified three trends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3"/>
          <p:cNvSpPr/>
          <p:nvPr/>
        </p:nvSpPr>
        <p:spPr>
          <a:xfrm>
            <a:off x="754338" y="3317188"/>
            <a:ext cx="2328900" cy="128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49" name="Google Shape;749;p83"/>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Categories found with LDA</a:t>
            </a:r>
            <a:endParaRPr/>
          </a:p>
        </p:txBody>
      </p:sp>
      <p:sp>
        <p:nvSpPr>
          <p:cNvPr id="750" name="Google Shape;750;p83"/>
          <p:cNvSpPr/>
          <p:nvPr/>
        </p:nvSpPr>
        <p:spPr>
          <a:xfrm>
            <a:off x="1572125"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51" name="Google Shape;751;p83"/>
          <p:cNvSpPr/>
          <p:nvPr/>
        </p:nvSpPr>
        <p:spPr>
          <a:xfrm>
            <a:off x="1866125" y="3019221"/>
            <a:ext cx="107100" cy="2082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3"/>
          <p:cNvSpPr txBox="1"/>
          <p:nvPr/>
        </p:nvSpPr>
        <p:spPr>
          <a:xfrm>
            <a:off x="1666677" y="2468089"/>
            <a:ext cx="505800" cy="501900"/>
          </a:xfrm>
          <a:prstGeom prst="rect">
            <a:avLst/>
          </a:prstGeom>
          <a:solidFill>
            <a:srgbClr val="FFF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53" name="Google Shape;753;p83"/>
          <p:cNvSpPr/>
          <p:nvPr/>
        </p:nvSpPr>
        <p:spPr>
          <a:xfrm>
            <a:off x="3603450" y="1199175"/>
            <a:ext cx="1937100" cy="737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54" name="Google Shape;754;p83"/>
          <p:cNvSpPr txBox="1"/>
          <p:nvPr/>
        </p:nvSpPr>
        <p:spPr>
          <a:xfrm>
            <a:off x="3738800" y="1323225"/>
            <a:ext cx="1666200" cy="497700"/>
          </a:xfrm>
          <a:prstGeom prst="rect">
            <a:avLst/>
          </a:prstGeom>
          <a:solidFill>
            <a:srgbClr val="FFF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jalla One"/>
              <a:ea typeface="Fjalla One"/>
              <a:cs typeface="Fjalla One"/>
              <a:sym typeface="Fjalla One"/>
            </a:endParaRPr>
          </a:p>
        </p:txBody>
      </p:sp>
      <p:sp>
        <p:nvSpPr>
          <p:cNvPr id="755" name="Google Shape;755;p83"/>
          <p:cNvSpPr txBox="1"/>
          <p:nvPr/>
        </p:nvSpPr>
        <p:spPr>
          <a:xfrm>
            <a:off x="862338" y="3842313"/>
            <a:ext cx="2112900" cy="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Muli"/>
                <a:ea typeface="Muli"/>
                <a:cs typeface="Muli"/>
                <a:sym typeface="Muli"/>
              </a:rPr>
              <a:t>“La mia azienda (Milano) chiude lunedì per precauzione. A me più della malattia fa paura la quarantena coatta.”</a:t>
            </a:r>
            <a:endParaRPr sz="800">
              <a:solidFill>
                <a:schemeClr val="dk1"/>
              </a:solidFill>
              <a:latin typeface="Muli"/>
              <a:ea typeface="Muli"/>
              <a:cs typeface="Muli"/>
              <a:sym typeface="Muli"/>
            </a:endParaRPr>
          </a:p>
        </p:txBody>
      </p:sp>
      <p:sp>
        <p:nvSpPr>
          <p:cNvPr id="756" name="Google Shape;756;p83"/>
          <p:cNvSpPr txBox="1"/>
          <p:nvPr/>
        </p:nvSpPr>
        <p:spPr>
          <a:xfrm>
            <a:off x="862338" y="35012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COVID LIFE IMPACT</a:t>
            </a:r>
            <a:endParaRPr sz="1600">
              <a:solidFill>
                <a:schemeClr val="dk1"/>
              </a:solidFill>
              <a:latin typeface="Fjalla One"/>
              <a:ea typeface="Fjalla One"/>
              <a:cs typeface="Fjalla One"/>
              <a:sym typeface="Fjalla One"/>
            </a:endParaRPr>
          </a:p>
        </p:txBody>
      </p:sp>
      <p:sp>
        <p:nvSpPr>
          <p:cNvPr id="757" name="Google Shape;757;p83"/>
          <p:cNvSpPr/>
          <p:nvPr/>
        </p:nvSpPr>
        <p:spPr>
          <a:xfrm>
            <a:off x="3407538" y="3317188"/>
            <a:ext cx="2328900" cy="128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58" name="Google Shape;758;p83"/>
          <p:cNvSpPr txBox="1"/>
          <p:nvPr/>
        </p:nvSpPr>
        <p:spPr>
          <a:xfrm>
            <a:off x="3515538" y="3842313"/>
            <a:ext cx="2112900" cy="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lt1"/>
                </a:solidFill>
                <a:latin typeface="Muli"/>
                <a:ea typeface="Muli"/>
                <a:cs typeface="Muli"/>
                <a:sym typeface="Muli"/>
              </a:rPr>
              <a:t>“Non lo sappiamo, ma siamo passati da averne +1380 positivi in un giorno ad averne +322 il giorno seguente.”</a:t>
            </a:r>
            <a:endParaRPr sz="800">
              <a:solidFill>
                <a:schemeClr val="lt1"/>
              </a:solidFill>
              <a:latin typeface="Muli"/>
              <a:ea typeface="Muli"/>
              <a:cs typeface="Muli"/>
              <a:sym typeface="Muli"/>
            </a:endParaRPr>
          </a:p>
        </p:txBody>
      </p:sp>
      <p:sp>
        <p:nvSpPr>
          <p:cNvPr id="759" name="Google Shape;759;p83"/>
          <p:cNvSpPr txBox="1"/>
          <p:nvPr/>
        </p:nvSpPr>
        <p:spPr>
          <a:xfrm>
            <a:off x="3515538" y="35012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Fjalla One"/>
                <a:ea typeface="Fjalla One"/>
                <a:cs typeface="Fjalla One"/>
                <a:sym typeface="Fjalla One"/>
              </a:rPr>
              <a:t>DISCUSSION ON CASES</a:t>
            </a:r>
            <a:endParaRPr sz="1600">
              <a:solidFill>
                <a:schemeClr val="lt1"/>
              </a:solidFill>
              <a:latin typeface="Fjalla One"/>
              <a:ea typeface="Fjalla One"/>
              <a:cs typeface="Fjalla One"/>
              <a:sym typeface="Fjalla One"/>
            </a:endParaRPr>
          </a:p>
        </p:txBody>
      </p:sp>
      <p:sp>
        <p:nvSpPr>
          <p:cNvPr id="760" name="Google Shape;760;p83"/>
          <p:cNvSpPr/>
          <p:nvPr/>
        </p:nvSpPr>
        <p:spPr>
          <a:xfrm>
            <a:off x="6060738" y="3317188"/>
            <a:ext cx="2328900" cy="128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61" name="Google Shape;761;p83"/>
          <p:cNvSpPr txBox="1"/>
          <p:nvPr/>
        </p:nvSpPr>
        <p:spPr>
          <a:xfrm>
            <a:off x="6168738" y="3842313"/>
            <a:ext cx="2112900" cy="6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Muli"/>
                <a:ea typeface="Muli"/>
                <a:cs typeface="Muli"/>
                <a:sym typeface="Muli"/>
              </a:rPr>
              <a:t>“I’m going to Tuscany in a few days, has anything been mentioned about that area of if it will go on lockdown?”</a:t>
            </a:r>
            <a:endParaRPr sz="800">
              <a:solidFill>
                <a:schemeClr val="dk1"/>
              </a:solidFill>
              <a:latin typeface="Muli"/>
              <a:ea typeface="Muli"/>
              <a:cs typeface="Muli"/>
              <a:sym typeface="Muli"/>
            </a:endParaRPr>
          </a:p>
        </p:txBody>
      </p:sp>
      <p:sp>
        <p:nvSpPr>
          <p:cNvPr id="762" name="Google Shape;762;p83"/>
          <p:cNvSpPr txBox="1"/>
          <p:nvPr/>
        </p:nvSpPr>
        <p:spPr>
          <a:xfrm>
            <a:off x="6168738" y="35012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ENGLISH COMMENTS</a:t>
            </a:r>
            <a:endParaRPr sz="1600">
              <a:solidFill>
                <a:schemeClr val="dk1"/>
              </a:solidFill>
              <a:latin typeface="Fjalla One"/>
              <a:ea typeface="Fjalla One"/>
              <a:cs typeface="Fjalla One"/>
              <a:sym typeface="Fjalla One"/>
            </a:endParaRPr>
          </a:p>
        </p:txBody>
      </p:sp>
      <p:sp>
        <p:nvSpPr>
          <p:cNvPr id="763" name="Google Shape;763;p83"/>
          <p:cNvSpPr/>
          <p:nvPr/>
        </p:nvSpPr>
        <p:spPr>
          <a:xfrm>
            <a:off x="4224450"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64" name="Google Shape;764;p83"/>
          <p:cNvSpPr txBox="1"/>
          <p:nvPr/>
        </p:nvSpPr>
        <p:spPr>
          <a:xfrm>
            <a:off x="4319002" y="2468089"/>
            <a:ext cx="505800" cy="50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65" name="Google Shape;765;p83"/>
          <p:cNvSpPr/>
          <p:nvPr/>
        </p:nvSpPr>
        <p:spPr>
          <a:xfrm>
            <a:off x="6971525" y="2373525"/>
            <a:ext cx="695100" cy="69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66" name="Google Shape;766;p83"/>
          <p:cNvSpPr txBox="1"/>
          <p:nvPr/>
        </p:nvSpPr>
        <p:spPr>
          <a:xfrm>
            <a:off x="7066077" y="2468089"/>
            <a:ext cx="505800" cy="501900"/>
          </a:xfrm>
          <a:prstGeom prst="rect">
            <a:avLst/>
          </a:prstGeom>
          <a:solidFill>
            <a:srgbClr val="FFF1A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Fjalla One"/>
              <a:ea typeface="Fjalla One"/>
              <a:cs typeface="Fjalla One"/>
              <a:sym typeface="Fjalla One"/>
            </a:endParaRPr>
          </a:p>
        </p:txBody>
      </p:sp>
      <p:sp>
        <p:nvSpPr>
          <p:cNvPr id="767" name="Google Shape;767;p83"/>
          <p:cNvSpPr/>
          <p:nvPr/>
        </p:nvSpPr>
        <p:spPr>
          <a:xfrm>
            <a:off x="4518450" y="3019221"/>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3"/>
          <p:cNvSpPr/>
          <p:nvPr/>
        </p:nvSpPr>
        <p:spPr>
          <a:xfrm>
            <a:off x="7265425" y="3019221"/>
            <a:ext cx="107100" cy="2082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 name="Google Shape;769;p83"/>
          <p:cNvCxnSpPr>
            <a:stCxn id="753" idx="2"/>
            <a:endCxn id="750" idx="0"/>
          </p:cNvCxnSpPr>
          <p:nvPr/>
        </p:nvCxnSpPr>
        <p:spPr>
          <a:xfrm rot="5400000">
            <a:off x="3027450" y="829125"/>
            <a:ext cx="436800" cy="26523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770" name="Google Shape;770;p83"/>
          <p:cNvCxnSpPr>
            <a:stCxn id="753" idx="2"/>
            <a:endCxn id="765" idx="0"/>
          </p:cNvCxnSpPr>
          <p:nvPr/>
        </p:nvCxnSpPr>
        <p:spPr>
          <a:xfrm flipH="1" rot="-5400000">
            <a:off x="5727150" y="781725"/>
            <a:ext cx="436800" cy="2747100"/>
          </a:xfrm>
          <a:prstGeom prst="bentConnector3">
            <a:avLst>
              <a:gd fmla="val 49983" name="adj1"/>
            </a:avLst>
          </a:prstGeom>
          <a:noFill/>
          <a:ln cap="flat" cmpd="sng" w="9525">
            <a:solidFill>
              <a:schemeClr val="dk1"/>
            </a:solidFill>
            <a:prstDash val="solid"/>
            <a:round/>
            <a:headEnd len="med" w="med" type="none"/>
            <a:tailEnd len="med" w="med" type="none"/>
          </a:ln>
        </p:spPr>
      </p:cxnSp>
      <p:cxnSp>
        <p:nvCxnSpPr>
          <p:cNvPr id="771" name="Google Shape;771;p83"/>
          <p:cNvCxnSpPr>
            <a:stCxn id="753" idx="2"/>
            <a:endCxn id="763" idx="0"/>
          </p:cNvCxnSpPr>
          <p:nvPr/>
        </p:nvCxnSpPr>
        <p:spPr>
          <a:xfrm>
            <a:off x="4572000" y="1936875"/>
            <a:ext cx="0" cy="436800"/>
          </a:xfrm>
          <a:prstGeom prst="straightConnector1">
            <a:avLst/>
          </a:prstGeom>
          <a:noFill/>
          <a:ln cap="flat" cmpd="sng" w="9525">
            <a:solidFill>
              <a:schemeClr val="dk1"/>
            </a:solidFill>
            <a:prstDash val="solid"/>
            <a:round/>
            <a:headEnd len="med" w="med" type="none"/>
            <a:tailEnd len="med" w="med" type="none"/>
          </a:ln>
        </p:spPr>
      </p:cxnSp>
      <p:sp>
        <p:nvSpPr>
          <p:cNvPr id="772" name="Google Shape;772;p83"/>
          <p:cNvSpPr txBox="1"/>
          <p:nvPr/>
        </p:nvSpPr>
        <p:spPr>
          <a:xfrm>
            <a:off x="3515538" y="1363413"/>
            <a:ext cx="2112900" cy="41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COMMENTS</a:t>
            </a:r>
            <a:endParaRPr sz="1600">
              <a:solidFill>
                <a:schemeClr val="dk1"/>
              </a:solidFill>
              <a:latin typeface="Fjalla One"/>
              <a:ea typeface="Fjalla One"/>
              <a:cs typeface="Fjalla One"/>
              <a:sym typeface="Fjalla One"/>
            </a:endParaRPr>
          </a:p>
        </p:txBody>
      </p:sp>
      <p:pic>
        <p:nvPicPr>
          <p:cNvPr id="773" name="Google Shape;773;p83"/>
          <p:cNvPicPr preferRelativeResize="0"/>
          <p:nvPr/>
        </p:nvPicPr>
        <p:blipFill>
          <a:blip r:embed="rId3">
            <a:alphaModFix/>
          </a:blip>
          <a:stretch>
            <a:fillRect/>
          </a:stretch>
        </p:blipFill>
        <p:spPr>
          <a:xfrm>
            <a:off x="1775638" y="2580488"/>
            <a:ext cx="286325" cy="286325"/>
          </a:xfrm>
          <a:prstGeom prst="rect">
            <a:avLst/>
          </a:prstGeom>
          <a:noFill/>
          <a:ln>
            <a:noFill/>
          </a:ln>
        </p:spPr>
      </p:pic>
      <p:pic>
        <p:nvPicPr>
          <p:cNvPr id="774" name="Google Shape;774;p83"/>
          <p:cNvPicPr preferRelativeResize="0"/>
          <p:nvPr/>
        </p:nvPicPr>
        <p:blipFill>
          <a:blip r:embed="rId4">
            <a:alphaModFix/>
          </a:blip>
          <a:stretch>
            <a:fillRect/>
          </a:stretch>
        </p:blipFill>
        <p:spPr>
          <a:xfrm>
            <a:off x="4430037" y="2581700"/>
            <a:ext cx="283925" cy="283925"/>
          </a:xfrm>
          <a:prstGeom prst="rect">
            <a:avLst/>
          </a:prstGeom>
          <a:noFill/>
          <a:ln>
            <a:noFill/>
          </a:ln>
        </p:spPr>
      </p:pic>
      <p:pic>
        <p:nvPicPr>
          <p:cNvPr id="775" name="Google Shape;775;p83"/>
          <p:cNvPicPr preferRelativeResize="0"/>
          <p:nvPr/>
        </p:nvPicPr>
        <p:blipFill>
          <a:blip r:embed="rId5">
            <a:alphaModFix/>
          </a:blip>
          <a:stretch>
            <a:fillRect/>
          </a:stretch>
        </p:blipFill>
        <p:spPr>
          <a:xfrm>
            <a:off x="7175913" y="2581688"/>
            <a:ext cx="286325" cy="28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4"/>
          <p:cNvPicPr preferRelativeResize="0"/>
          <p:nvPr/>
        </p:nvPicPr>
        <p:blipFill>
          <a:blip r:embed="rId3">
            <a:alphaModFix/>
          </a:blip>
          <a:stretch>
            <a:fillRect/>
          </a:stretch>
        </p:blipFill>
        <p:spPr>
          <a:xfrm>
            <a:off x="679091" y="437600"/>
            <a:ext cx="2806675" cy="2806675"/>
          </a:xfrm>
          <a:prstGeom prst="rect">
            <a:avLst/>
          </a:prstGeom>
          <a:noFill/>
          <a:ln>
            <a:noFill/>
          </a:ln>
        </p:spPr>
      </p:pic>
      <p:pic>
        <p:nvPicPr>
          <p:cNvPr id="781" name="Google Shape;781;p84"/>
          <p:cNvPicPr preferRelativeResize="0"/>
          <p:nvPr/>
        </p:nvPicPr>
        <p:blipFill>
          <a:blip r:embed="rId4">
            <a:alphaModFix/>
          </a:blip>
          <a:stretch>
            <a:fillRect/>
          </a:stretch>
        </p:blipFill>
        <p:spPr>
          <a:xfrm>
            <a:off x="7026022" y="787100"/>
            <a:ext cx="682988" cy="682997"/>
          </a:xfrm>
          <a:prstGeom prst="rect">
            <a:avLst/>
          </a:prstGeom>
          <a:noFill/>
          <a:ln>
            <a:noFill/>
          </a:ln>
        </p:spPr>
      </p:pic>
      <p:pic>
        <p:nvPicPr>
          <p:cNvPr id="782" name="Google Shape;782;p84"/>
          <p:cNvPicPr preferRelativeResize="0"/>
          <p:nvPr/>
        </p:nvPicPr>
        <p:blipFill>
          <a:blip r:embed="rId5">
            <a:alphaModFix/>
          </a:blip>
          <a:stretch>
            <a:fillRect/>
          </a:stretch>
        </p:blipFill>
        <p:spPr>
          <a:xfrm>
            <a:off x="4690775" y="3244275"/>
            <a:ext cx="1246690" cy="1246690"/>
          </a:xfrm>
          <a:prstGeom prst="rect">
            <a:avLst/>
          </a:prstGeom>
          <a:noFill/>
          <a:ln>
            <a:noFill/>
          </a:ln>
        </p:spPr>
      </p:pic>
      <p:sp>
        <p:nvSpPr>
          <p:cNvPr id="783" name="Google Shape;783;p84"/>
          <p:cNvSpPr txBox="1"/>
          <p:nvPr>
            <p:ph type="title"/>
          </p:nvPr>
        </p:nvSpPr>
        <p:spPr>
          <a:xfrm>
            <a:off x="912875" y="3244275"/>
            <a:ext cx="2339100" cy="6207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68%</a:t>
            </a:r>
            <a:endParaRPr/>
          </a:p>
        </p:txBody>
      </p:sp>
      <p:sp>
        <p:nvSpPr>
          <p:cNvPr id="784" name="Google Shape;784;p84"/>
          <p:cNvSpPr txBox="1"/>
          <p:nvPr>
            <p:ph type="title"/>
          </p:nvPr>
        </p:nvSpPr>
        <p:spPr>
          <a:xfrm>
            <a:off x="4690675" y="2568050"/>
            <a:ext cx="1246800" cy="539100"/>
          </a:xfrm>
          <a:prstGeom prst="rect">
            <a:avLst/>
          </a:prstGeom>
          <a:solidFill>
            <a:srgbClr val="00000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22%</a:t>
            </a:r>
            <a:endParaRPr>
              <a:solidFill>
                <a:srgbClr val="FFFFFF"/>
              </a:solidFill>
            </a:endParaRPr>
          </a:p>
        </p:txBody>
      </p:sp>
      <p:sp>
        <p:nvSpPr>
          <p:cNvPr id="785" name="Google Shape;785;p84"/>
          <p:cNvSpPr txBox="1"/>
          <p:nvPr>
            <p:ph type="title"/>
          </p:nvPr>
        </p:nvSpPr>
        <p:spPr>
          <a:xfrm>
            <a:off x="6824661" y="1588150"/>
            <a:ext cx="1085700" cy="5391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5"/>
          <p:cNvSpPr/>
          <p:nvPr/>
        </p:nvSpPr>
        <p:spPr>
          <a:xfrm>
            <a:off x="3793275" y="1028850"/>
            <a:ext cx="4262400" cy="308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5"/>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5"/>
          <p:cNvSpPr/>
          <p:nvPr/>
        </p:nvSpPr>
        <p:spPr>
          <a:xfrm>
            <a:off x="1292075" y="1693050"/>
            <a:ext cx="2027100" cy="1757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Evaluation</a:t>
            </a:r>
            <a:endParaRPr>
              <a:solidFill>
                <a:schemeClr val="lt1"/>
              </a:solidFill>
            </a:endParaRPr>
          </a:p>
        </p:txBody>
      </p:sp>
      <p:sp>
        <p:nvSpPr>
          <p:cNvPr id="794" name="Google Shape;794;p85"/>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efficiency for Topic models</a:t>
            </a:r>
            <a:endParaRPr>
              <a:solidFill>
                <a:schemeClr val="lt1"/>
              </a:solidFill>
            </a:endParaRPr>
          </a:p>
        </p:txBody>
      </p:sp>
      <p:sp>
        <p:nvSpPr>
          <p:cNvPr id="795" name="Google Shape;795;p85"/>
          <p:cNvSpPr txBox="1"/>
          <p:nvPr>
            <p:ph idx="2" type="title"/>
          </p:nvPr>
        </p:nvSpPr>
        <p:spPr>
          <a:xfrm>
            <a:off x="767075" y="1921200"/>
            <a:ext cx="3077100" cy="13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6"/>
          <p:cNvSpPr txBox="1"/>
          <p:nvPr>
            <p:ph type="title"/>
          </p:nvPr>
        </p:nvSpPr>
        <p:spPr>
          <a:xfrm>
            <a:off x="1359875" y="1806150"/>
            <a:ext cx="32121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801" name="Google Shape;801;p86"/>
          <p:cNvSpPr txBox="1"/>
          <p:nvPr>
            <p:ph idx="1" type="body"/>
          </p:nvPr>
        </p:nvSpPr>
        <p:spPr>
          <a:xfrm>
            <a:off x="1359875" y="2284075"/>
            <a:ext cx="3212100" cy="10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trust LDA topics recognition?</a:t>
            </a:r>
            <a:endParaRPr/>
          </a:p>
          <a:p>
            <a:pPr indent="0" lvl="0" marL="0" rtl="0" algn="l">
              <a:spcBef>
                <a:spcPts val="0"/>
              </a:spcBef>
              <a:spcAft>
                <a:spcPts val="0"/>
              </a:spcAft>
              <a:buNone/>
            </a:pPr>
            <a:r>
              <a:rPr lang="en"/>
              <a:t>How many topics should we try to detect?</a:t>
            </a:r>
            <a:endParaRPr/>
          </a:p>
        </p:txBody>
      </p:sp>
      <p:pic>
        <p:nvPicPr>
          <p:cNvPr id="802" name="Google Shape;802;p86"/>
          <p:cNvPicPr preferRelativeResize="0"/>
          <p:nvPr/>
        </p:nvPicPr>
        <p:blipFill>
          <a:blip r:embed="rId3">
            <a:alphaModFix/>
          </a:blip>
          <a:stretch>
            <a:fillRect/>
          </a:stretch>
        </p:blipFill>
        <p:spPr>
          <a:xfrm>
            <a:off x="5109200" y="1465725"/>
            <a:ext cx="2613475" cy="2613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7"/>
          <p:cNvSpPr/>
          <p:nvPr/>
        </p:nvSpPr>
        <p:spPr>
          <a:xfrm>
            <a:off x="1797588" y="1322675"/>
            <a:ext cx="2622600" cy="2831400"/>
          </a:xfrm>
          <a:prstGeom prst="rect">
            <a:avLst/>
          </a:prstGeom>
          <a:solidFill>
            <a:srgbClr val="FFF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7"/>
          <p:cNvSpPr/>
          <p:nvPr/>
        </p:nvSpPr>
        <p:spPr>
          <a:xfrm>
            <a:off x="4723814" y="1322675"/>
            <a:ext cx="2622600" cy="28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7"/>
          <p:cNvSpPr txBox="1"/>
          <p:nvPr>
            <p:ph idx="1" type="subTitle"/>
          </p:nvPr>
        </p:nvSpPr>
        <p:spPr>
          <a:xfrm>
            <a:off x="1962138" y="2615650"/>
            <a:ext cx="22935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AUTOMATIC</a:t>
            </a:r>
            <a:endParaRPr/>
          </a:p>
        </p:txBody>
      </p:sp>
      <p:sp>
        <p:nvSpPr>
          <p:cNvPr id="810" name="Google Shape;810;p87"/>
          <p:cNvSpPr txBox="1"/>
          <p:nvPr>
            <p:ph idx="2" type="subTitle"/>
          </p:nvPr>
        </p:nvSpPr>
        <p:spPr>
          <a:xfrm>
            <a:off x="4888364" y="2615650"/>
            <a:ext cx="22935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HUMAN-BASED</a:t>
            </a:r>
            <a:endParaRPr>
              <a:solidFill>
                <a:schemeClr val="dk2"/>
              </a:solidFill>
            </a:endParaRPr>
          </a:p>
        </p:txBody>
      </p:sp>
      <p:sp>
        <p:nvSpPr>
          <p:cNvPr id="811" name="Google Shape;811;p87"/>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Approaches</a:t>
            </a:r>
            <a:endParaRPr/>
          </a:p>
        </p:txBody>
      </p:sp>
      <p:sp>
        <p:nvSpPr>
          <p:cNvPr id="812" name="Google Shape;812;p87"/>
          <p:cNvSpPr txBox="1"/>
          <p:nvPr>
            <p:ph idx="3" type="body"/>
          </p:nvPr>
        </p:nvSpPr>
        <p:spPr>
          <a:xfrm>
            <a:off x="1962138" y="2956750"/>
            <a:ext cx="22935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Unsupervised evaluation. No human intervention or classification.</a:t>
            </a:r>
            <a:endParaRPr/>
          </a:p>
        </p:txBody>
      </p:sp>
      <p:sp>
        <p:nvSpPr>
          <p:cNvPr id="813" name="Google Shape;813;p87"/>
          <p:cNvSpPr txBox="1"/>
          <p:nvPr>
            <p:ph idx="4" type="body"/>
          </p:nvPr>
        </p:nvSpPr>
        <p:spPr>
          <a:xfrm>
            <a:off x="4888364" y="2956750"/>
            <a:ext cx="22935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Supervised evaluation.</a:t>
            </a:r>
            <a:endParaRPr>
              <a:solidFill>
                <a:schemeClr val="dk2"/>
              </a:solidFill>
            </a:endParaRPr>
          </a:p>
          <a:p>
            <a:pPr indent="0" lvl="0" marL="0" rtl="0" algn="ctr">
              <a:spcBef>
                <a:spcPts val="0"/>
              </a:spcBef>
              <a:spcAft>
                <a:spcPts val="0"/>
              </a:spcAft>
              <a:buNone/>
            </a:pPr>
            <a:r>
              <a:rPr lang="en">
                <a:solidFill>
                  <a:schemeClr val="dk2"/>
                </a:solidFill>
              </a:rPr>
              <a:t>Different people subjectively evaluate effectiveness.</a:t>
            </a:r>
            <a:endParaRPr>
              <a:solidFill>
                <a:schemeClr val="dk2"/>
              </a:solidFill>
            </a:endParaRPr>
          </a:p>
        </p:txBody>
      </p:sp>
      <p:pic>
        <p:nvPicPr>
          <p:cNvPr id="814" name="Google Shape;814;p87"/>
          <p:cNvPicPr preferRelativeResize="0"/>
          <p:nvPr/>
        </p:nvPicPr>
        <p:blipFill>
          <a:blip r:embed="rId3">
            <a:alphaModFix/>
          </a:blip>
          <a:stretch>
            <a:fillRect/>
          </a:stretch>
        </p:blipFill>
        <p:spPr>
          <a:xfrm>
            <a:off x="2911848" y="1837400"/>
            <a:ext cx="394100" cy="394100"/>
          </a:xfrm>
          <a:prstGeom prst="rect">
            <a:avLst/>
          </a:prstGeom>
          <a:noFill/>
          <a:ln>
            <a:noFill/>
          </a:ln>
        </p:spPr>
      </p:pic>
      <p:pic>
        <p:nvPicPr>
          <p:cNvPr id="815" name="Google Shape;815;p87"/>
          <p:cNvPicPr preferRelativeResize="0"/>
          <p:nvPr/>
        </p:nvPicPr>
        <p:blipFill>
          <a:blip r:embed="rId4">
            <a:alphaModFix/>
          </a:blip>
          <a:stretch>
            <a:fillRect/>
          </a:stretch>
        </p:blipFill>
        <p:spPr>
          <a:xfrm>
            <a:off x="5838075" y="1837400"/>
            <a:ext cx="394100" cy="394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8"/>
          <p:cNvSpPr/>
          <p:nvPr/>
        </p:nvSpPr>
        <p:spPr>
          <a:xfrm>
            <a:off x="1389375" y="2249375"/>
            <a:ext cx="1446300" cy="144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21" name="Google Shape;821;p88"/>
          <p:cNvSpPr/>
          <p:nvPr/>
        </p:nvSpPr>
        <p:spPr>
          <a:xfrm>
            <a:off x="3848850" y="2249375"/>
            <a:ext cx="1446300" cy="14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822" name="Google Shape;822;p88"/>
          <p:cNvSpPr/>
          <p:nvPr/>
        </p:nvSpPr>
        <p:spPr>
          <a:xfrm>
            <a:off x="6308325" y="2249375"/>
            <a:ext cx="1446300" cy="144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823" name="Google Shape;823;p88"/>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Automatic: Google titles matches [2]</a:t>
            </a:r>
            <a:endParaRPr/>
          </a:p>
        </p:txBody>
      </p:sp>
      <p:sp>
        <p:nvSpPr>
          <p:cNvPr id="824" name="Google Shape;824;p88"/>
          <p:cNvSpPr/>
          <p:nvPr/>
        </p:nvSpPr>
        <p:spPr>
          <a:xfrm>
            <a:off x="122040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825" name="Google Shape;825;p88"/>
          <p:cNvSpPr/>
          <p:nvPr/>
        </p:nvSpPr>
        <p:spPr>
          <a:xfrm rot="10800000">
            <a:off x="3679875"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826" name="Google Shape;826;p88"/>
          <p:cNvSpPr/>
          <p:nvPr/>
        </p:nvSpPr>
        <p:spPr>
          <a:xfrm>
            <a:off x="613935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827" name="Google Shape;827;p88"/>
          <p:cNvSpPr/>
          <p:nvPr/>
        </p:nvSpPr>
        <p:spPr>
          <a:xfrm rot="10800000">
            <a:off x="6139350"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grpSp>
        <p:nvGrpSpPr>
          <p:cNvPr id="828" name="Google Shape;828;p88"/>
          <p:cNvGrpSpPr/>
          <p:nvPr/>
        </p:nvGrpSpPr>
        <p:grpSpPr>
          <a:xfrm>
            <a:off x="1220400" y="2079875"/>
            <a:ext cx="2525275" cy="955775"/>
            <a:chOff x="1220400" y="1679100"/>
            <a:chExt cx="2525275" cy="955775"/>
          </a:xfrm>
        </p:grpSpPr>
        <p:sp>
          <p:nvSpPr>
            <p:cNvPr id="829" name="Google Shape;829;p88"/>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830" name="Google Shape;830;p88"/>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831" name="Google Shape;831;p88"/>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88"/>
          <p:cNvGrpSpPr/>
          <p:nvPr/>
        </p:nvGrpSpPr>
        <p:grpSpPr>
          <a:xfrm flipH="1" rot="10800000">
            <a:off x="3679875" y="2909750"/>
            <a:ext cx="2525275" cy="955775"/>
            <a:chOff x="1220400" y="1679100"/>
            <a:chExt cx="2525275" cy="955775"/>
          </a:xfrm>
        </p:grpSpPr>
        <p:sp>
          <p:nvSpPr>
            <p:cNvPr id="833" name="Google Shape;833;p88"/>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834" name="Google Shape;834;p88"/>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835" name="Google Shape;835;p88"/>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88"/>
          <p:cNvSpPr/>
          <p:nvPr/>
        </p:nvSpPr>
        <p:spPr>
          <a:xfrm>
            <a:off x="937577" y="1618175"/>
            <a:ext cx="555000" cy="55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01</a:t>
            </a:r>
            <a:endParaRPr sz="2500">
              <a:latin typeface="Fjalla One"/>
              <a:ea typeface="Fjalla One"/>
              <a:cs typeface="Fjalla One"/>
              <a:sym typeface="Fjalla One"/>
            </a:endParaRPr>
          </a:p>
        </p:txBody>
      </p:sp>
      <p:sp>
        <p:nvSpPr>
          <p:cNvPr id="837" name="Google Shape;837;p88"/>
          <p:cNvSpPr/>
          <p:nvPr/>
        </p:nvSpPr>
        <p:spPr>
          <a:xfrm>
            <a:off x="3398771" y="1618175"/>
            <a:ext cx="555000" cy="55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jalla One"/>
                <a:ea typeface="Fjalla One"/>
                <a:cs typeface="Fjalla One"/>
                <a:sym typeface="Fjalla One"/>
              </a:rPr>
              <a:t>02</a:t>
            </a:r>
            <a:endParaRPr sz="2500">
              <a:solidFill>
                <a:schemeClr val="lt1"/>
              </a:solidFill>
              <a:latin typeface="Fjalla One"/>
              <a:ea typeface="Fjalla One"/>
              <a:cs typeface="Fjalla One"/>
              <a:sym typeface="Fjalla One"/>
            </a:endParaRPr>
          </a:p>
        </p:txBody>
      </p:sp>
      <p:sp>
        <p:nvSpPr>
          <p:cNvPr id="838" name="Google Shape;838;p88"/>
          <p:cNvSpPr/>
          <p:nvPr/>
        </p:nvSpPr>
        <p:spPr>
          <a:xfrm>
            <a:off x="5859964" y="1618175"/>
            <a:ext cx="555000" cy="555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03</a:t>
            </a:r>
            <a:endParaRPr sz="2500">
              <a:latin typeface="Fjalla One"/>
              <a:ea typeface="Fjalla One"/>
              <a:cs typeface="Fjalla One"/>
              <a:sym typeface="Fjalla One"/>
            </a:endParaRPr>
          </a:p>
        </p:txBody>
      </p:sp>
      <p:sp>
        <p:nvSpPr>
          <p:cNvPr id="839" name="Google Shape;839;p88"/>
          <p:cNvSpPr/>
          <p:nvPr/>
        </p:nvSpPr>
        <p:spPr>
          <a:xfrm>
            <a:off x="1389375" y="2270175"/>
            <a:ext cx="1446300" cy="14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
                <a:ea typeface="Muli"/>
                <a:cs typeface="Muli"/>
                <a:sym typeface="Muli"/>
              </a:rPr>
              <a:t>For every topic extract the 10 most important keywords</a:t>
            </a:r>
            <a:endParaRPr>
              <a:solidFill>
                <a:schemeClr val="dk1"/>
              </a:solidFill>
            </a:endParaRPr>
          </a:p>
        </p:txBody>
      </p:sp>
      <p:sp>
        <p:nvSpPr>
          <p:cNvPr id="840" name="Google Shape;840;p88"/>
          <p:cNvSpPr/>
          <p:nvPr/>
        </p:nvSpPr>
        <p:spPr>
          <a:xfrm>
            <a:off x="3848850" y="2270175"/>
            <a:ext cx="1446300" cy="14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uli"/>
                <a:ea typeface="Muli"/>
                <a:cs typeface="Muli"/>
                <a:sym typeface="Muli"/>
              </a:rPr>
              <a:t>Perform a Google search over documents containing all these terms</a:t>
            </a:r>
            <a:endParaRPr>
              <a:solidFill>
                <a:schemeClr val="lt1"/>
              </a:solidFill>
            </a:endParaRPr>
          </a:p>
        </p:txBody>
      </p:sp>
      <p:sp>
        <p:nvSpPr>
          <p:cNvPr id="841" name="Google Shape;841;p88"/>
          <p:cNvSpPr/>
          <p:nvPr/>
        </p:nvSpPr>
        <p:spPr>
          <a:xfrm>
            <a:off x="6308325" y="2249475"/>
            <a:ext cx="1446300" cy="14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Muli"/>
                <a:ea typeface="Muli"/>
                <a:cs typeface="Muli"/>
                <a:sym typeface="Muli"/>
              </a:rPr>
              <a:t>Count how many times keywords appear in title</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9"/>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Human-Based: Word intrusion [3]</a:t>
            </a:r>
            <a:endParaRPr/>
          </a:p>
        </p:txBody>
      </p:sp>
      <p:graphicFrame>
        <p:nvGraphicFramePr>
          <p:cNvPr id="847" name="Google Shape;847;p89"/>
          <p:cNvGraphicFramePr/>
          <p:nvPr/>
        </p:nvGraphicFramePr>
        <p:xfrm>
          <a:off x="717525" y="1279163"/>
          <a:ext cx="3000000" cy="3000000"/>
        </p:xfrm>
        <a:graphic>
          <a:graphicData uri="http://schemas.openxmlformats.org/drawingml/2006/table">
            <a:tbl>
              <a:tblPr>
                <a:noFill/>
                <a:tableStyleId>{8AEDC9D8-DDEA-40B3-B8C0-64170EE663CB}</a:tableStyleId>
              </a:tblPr>
              <a:tblGrid>
                <a:gridCol w="1493350"/>
                <a:gridCol w="2011875"/>
                <a:gridCol w="4203550"/>
              </a:tblGrid>
              <a:tr h="518800">
                <a:tc>
                  <a:txBody>
                    <a:bodyPr/>
                    <a:lstStyle/>
                    <a:p>
                      <a:pPr indent="0" lvl="0" marL="0" rtl="0" algn="ctr">
                        <a:spcBef>
                          <a:spcPts val="0"/>
                        </a:spcBef>
                        <a:spcAft>
                          <a:spcPts val="0"/>
                        </a:spcAft>
                        <a:buNone/>
                      </a:pPr>
                      <a:r>
                        <a:rPr lang="en" sz="1200">
                          <a:latin typeface="Fjalla One"/>
                          <a:ea typeface="Fjalla One"/>
                          <a:cs typeface="Fjalla One"/>
                          <a:sym typeface="Fjalla One"/>
                        </a:rPr>
                        <a:t>TOTALE</a:t>
                      </a:r>
                      <a:endParaRPr sz="1200">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Related - No votes</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1880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Fjalla One"/>
                          <a:ea typeface="Fjalla One"/>
                          <a:cs typeface="Fjalla One"/>
                          <a:sym typeface="Fjalla One"/>
                        </a:rPr>
                        <a:t>MORTI</a:t>
                      </a:r>
                      <a:endParaRPr sz="1200">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Related - No votes</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1880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Fjalla One"/>
                          <a:ea typeface="Fjalla One"/>
                          <a:cs typeface="Fjalla One"/>
                          <a:sym typeface="Fjalla One"/>
                        </a:rPr>
                        <a:t>GIORNATA</a:t>
                      </a:r>
                      <a:endParaRPr sz="1200">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Related - 4 votes</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1880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Fjalla One"/>
                          <a:ea typeface="Fjalla One"/>
                          <a:cs typeface="Fjalla One"/>
                          <a:sym typeface="Fjalla One"/>
                        </a:rPr>
                        <a:t>REGIONE</a:t>
                      </a:r>
                      <a:endParaRPr sz="1200">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Related - 2 votes</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1880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Fjalla One"/>
                          <a:ea typeface="Fjalla One"/>
                          <a:cs typeface="Fjalla One"/>
                          <a:sym typeface="Fjalla One"/>
                        </a:rPr>
                        <a:t>CORONAVIRUS</a:t>
                      </a:r>
                      <a:endParaRPr sz="1200">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Related - 1 vote</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518800">
                <a:tc>
                  <a:txBody>
                    <a:bodyPr/>
                    <a:lstStyle/>
                    <a:p>
                      <a:pPr indent="0" lvl="0" marL="0" rtl="0" algn="ctr">
                        <a:spcBef>
                          <a:spcPts val="0"/>
                        </a:spcBef>
                        <a:spcAft>
                          <a:spcPts val="0"/>
                        </a:spcAft>
                        <a:buNone/>
                      </a:pPr>
                      <a:r>
                        <a:rPr lang="en" sz="1200">
                          <a:solidFill>
                            <a:schemeClr val="dk1"/>
                          </a:solidFill>
                          <a:latin typeface="Fjalla One"/>
                          <a:ea typeface="Fjalla One"/>
                          <a:cs typeface="Fjalla One"/>
                          <a:sym typeface="Fjalla One"/>
                        </a:rPr>
                        <a:t>DEFIBRILLATORE</a:t>
                      </a:r>
                      <a:endParaRPr sz="1200">
                        <a:solidFill>
                          <a:schemeClr val="dk1"/>
                        </a:solidFill>
                        <a:latin typeface="Fjalla One"/>
                        <a:ea typeface="Fjalla One"/>
                        <a:cs typeface="Fjalla One"/>
                        <a:sym typeface="Fjall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uli"/>
                          <a:ea typeface="Muli"/>
                          <a:cs typeface="Muli"/>
                          <a:sym typeface="Muli"/>
                        </a:rPr>
                        <a:t>Unrelated - 4 votes</a:t>
                      </a:r>
                      <a:endParaRPr sz="1200">
                        <a:solidFill>
                          <a:schemeClr val="dk1"/>
                        </a:solidFill>
                        <a:latin typeface="Muli"/>
                        <a:ea typeface="Muli"/>
                        <a:cs typeface="Muli"/>
                        <a:sym typeface="Muli"/>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bl>
          </a:graphicData>
        </a:graphic>
      </p:graphicFrame>
      <p:grpSp>
        <p:nvGrpSpPr>
          <p:cNvPr id="848" name="Google Shape;848;p89"/>
          <p:cNvGrpSpPr/>
          <p:nvPr/>
        </p:nvGrpSpPr>
        <p:grpSpPr>
          <a:xfrm>
            <a:off x="2529825" y="1465025"/>
            <a:ext cx="1373900" cy="147000"/>
            <a:chOff x="2529825" y="1373950"/>
            <a:chExt cx="1373900" cy="147000"/>
          </a:xfrm>
        </p:grpSpPr>
        <p:sp>
          <p:nvSpPr>
            <p:cNvPr id="849" name="Google Shape;849;p89"/>
            <p:cNvSpPr/>
            <p:nvPr/>
          </p:nvSpPr>
          <p:spPr>
            <a:xfrm>
              <a:off x="25298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9"/>
            <p:cNvSpPr/>
            <p:nvPr/>
          </p:nvSpPr>
          <p:spPr>
            <a:xfrm>
              <a:off x="2938792"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9"/>
            <p:cNvSpPr/>
            <p:nvPr/>
          </p:nvSpPr>
          <p:spPr>
            <a:xfrm>
              <a:off x="3347758"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9"/>
            <p:cNvSpPr/>
            <p:nvPr/>
          </p:nvSpPr>
          <p:spPr>
            <a:xfrm>
              <a:off x="37567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89"/>
          <p:cNvGrpSpPr/>
          <p:nvPr/>
        </p:nvGrpSpPr>
        <p:grpSpPr>
          <a:xfrm>
            <a:off x="2529825" y="4059025"/>
            <a:ext cx="1373900" cy="147000"/>
            <a:chOff x="2529825" y="1373950"/>
            <a:chExt cx="1373900" cy="147000"/>
          </a:xfrm>
        </p:grpSpPr>
        <p:sp>
          <p:nvSpPr>
            <p:cNvPr id="854" name="Google Shape;854;p89"/>
            <p:cNvSpPr/>
            <p:nvPr/>
          </p:nvSpPr>
          <p:spPr>
            <a:xfrm>
              <a:off x="2529825"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9"/>
            <p:cNvSpPr/>
            <p:nvPr/>
          </p:nvSpPr>
          <p:spPr>
            <a:xfrm>
              <a:off x="2938792"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9"/>
            <p:cNvSpPr/>
            <p:nvPr/>
          </p:nvSpPr>
          <p:spPr>
            <a:xfrm>
              <a:off x="3347758"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9"/>
            <p:cNvSpPr/>
            <p:nvPr/>
          </p:nvSpPr>
          <p:spPr>
            <a:xfrm>
              <a:off x="3756725"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89"/>
          <p:cNvGrpSpPr/>
          <p:nvPr/>
        </p:nvGrpSpPr>
        <p:grpSpPr>
          <a:xfrm>
            <a:off x="2529825" y="3540025"/>
            <a:ext cx="1373900" cy="147000"/>
            <a:chOff x="2529825" y="1373950"/>
            <a:chExt cx="1373900" cy="147000"/>
          </a:xfrm>
        </p:grpSpPr>
        <p:sp>
          <p:nvSpPr>
            <p:cNvPr id="859" name="Google Shape;859;p89"/>
            <p:cNvSpPr/>
            <p:nvPr/>
          </p:nvSpPr>
          <p:spPr>
            <a:xfrm>
              <a:off x="2529825"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9"/>
            <p:cNvSpPr/>
            <p:nvPr/>
          </p:nvSpPr>
          <p:spPr>
            <a:xfrm>
              <a:off x="2938792"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9"/>
            <p:cNvSpPr/>
            <p:nvPr/>
          </p:nvSpPr>
          <p:spPr>
            <a:xfrm>
              <a:off x="3347758"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9"/>
            <p:cNvSpPr/>
            <p:nvPr/>
          </p:nvSpPr>
          <p:spPr>
            <a:xfrm>
              <a:off x="37567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89"/>
          <p:cNvGrpSpPr/>
          <p:nvPr/>
        </p:nvGrpSpPr>
        <p:grpSpPr>
          <a:xfrm>
            <a:off x="2529825" y="3021025"/>
            <a:ext cx="1373900" cy="147000"/>
            <a:chOff x="2529825" y="1373950"/>
            <a:chExt cx="1373900" cy="147000"/>
          </a:xfrm>
        </p:grpSpPr>
        <p:sp>
          <p:nvSpPr>
            <p:cNvPr id="864" name="Google Shape;864;p89"/>
            <p:cNvSpPr/>
            <p:nvPr/>
          </p:nvSpPr>
          <p:spPr>
            <a:xfrm>
              <a:off x="2529825"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9"/>
            <p:cNvSpPr/>
            <p:nvPr/>
          </p:nvSpPr>
          <p:spPr>
            <a:xfrm>
              <a:off x="2938792"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9"/>
            <p:cNvSpPr/>
            <p:nvPr/>
          </p:nvSpPr>
          <p:spPr>
            <a:xfrm>
              <a:off x="3347758"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9"/>
            <p:cNvSpPr/>
            <p:nvPr/>
          </p:nvSpPr>
          <p:spPr>
            <a:xfrm>
              <a:off x="37567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89"/>
          <p:cNvGrpSpPr/>
          <p:nvPr/>
        </p:nvGrpSpPr>
        <p:grpSpPr>
          <a:xfrm>
            <a:off x="2529825" y="2502525"/>
            <a:ext cx="1373900" cy="147000"/>
            <a:chOff x="2529825" y="1373950"/>
            <a:chExt cx="1373900" cy="147000"/>
          </a:xfrm>
        </p:grpSpPr>
        <p:sp>
          <p:nvSpPr>
            <p:cNvPr id="869" name="Google Shape;869;p89"/>
            <p:cNvSpPr/>
            <p:nvPr/>
          </p:nvSpPr>
          <p:spPr>
            <a:xfrm>
              <a:off x="2529825" y="1373950"/>
              <a:ext cx="147000" cy="147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9"/>
            <p:cNvSpPr/>
            <p:nvPr/>
          </p:nvSpPr>
          <p:spPr>
            <a:xfrm>
              <a:off x="2938792" y="1373950"/>
              <a:ext cx="147000" cy="1470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9"/>
            <p:cNvSpPr/>
            <p:nvPr/>
          </p:nvSpPr>
          <p:spPr>
            <a:xfrm>
              <a:off x="3347758" y="1373950"/>
              <a:ext cx="147000" cy="1470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9"/>
            <p:cNvSpPr/>
            <p:nvPr/>
          </p:nvSpPr>
          <p:spPr>
            <a:xfrm>
              <a:off x="3756725" y="1373950"/>
              <a:ext cx="147000" cy="147000"/>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9"/>
          <p:cNvGrpSpPr/>
          <p:nvPr/>
        </p:nvGrpSpPr>
        <p:grpSpPr>
          <a:xfrm>
            <a:off x="2529825" y="1983775"/>
            <a:ext cx="1373900" cy="147000"/>
            <a:chOff x="2529825" y="1373950"/>
            <a:chExt cx="1373900" cy="147000"/>
          </a:xfrm>
        </p:grpSpPr>
        <p:sp>
          <p:nvSpPr>
            <p:cNvPr id="874" name="Google Shape;874;p89"/>
            <p:cNvSpPr/>
            <p:nvPr/>
          </p:nvSpPr>
          <p:spPr>
            <a:xfrm>
              <a:off x="25298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9"/>
            <p:cNvSpPr/>
            <p:nvPr/>
          </p:nvSpPr>
          <p:spPr>
            <a:xfrm>
              <a:off x="2938792"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9"/>
            <p:cNvSpPr/>
            <p:nvPr/>
          </p:nvSpPr>
          <p:spPr>
            <a:xfrm>
              <a:off x="3347758"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9"/>
            <p:cNvSpPr/>
            <p:nvPr/>
          </p:nvSpPr>
          <p:spPr>
            <a:xfrm>
              <a:off x="3756725" y="1373950"/>
              <a:ext cx="147000" cy="147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Negin Amininodoushan</a:t>
            </a:r>
            <a:endParaRPr>
              <a:latin typeface="Muli"/>
              <a:ea typeface="Muli"/>
              <a:cs typeface="Muli"/>
              <a:sym typeface="Muli"/>
            </a:endParaRPr>
          </a:p>
          <a:p>
            <a:pPr indent="0" lvl="0" marL="0" rtl="0" algn="l">
              <a:spcBef>
                <a:spcPts val="0"/>
              </a:spcBef>
              <a:spcAft>
                <a:spcPts val="0"/>
              </a:spcAft>
              <a:buNone/>
            </a:pPr>
            <a:r>
              <a:rPr lang="en">
                <a:latin typeface="Muli"/>
                <a:ea typeface="Muli"/>
                <a:cs typeface="Muli"/>
                <a:sym typeface="Muli"/>
              </a:rPr>
              <a:t>Marco Muscas</a:t>
            </a:r>
            <a:endParaRPr>
              <a:latin typeface="Muli"/>
              <a:ea typeface="Muli"/>
              <a:cs typeface="Muli"/>
              <a:sym typeface="Muli"/>
            </a:endParaRPr>
          </a:p>
          <a:p>
            <a:pPr indent="0" lvl="0" marL="0" rtl="0" algn="l">
              <a:spcBef>
                <a:spcPts val="0"/>
              </a:spcBef>
              <a:spcAft>
                <a:spcPts val="0"/>
              </a:spcAft>
              <a:buNone/>
            </a:pPr>
            <a:r>
              <a:rPr lang="en">
                <a:latin typeface="Muli"/>
                <a:ea typeface="Muli"/>
                <a:cs typeface="Muli"/>
                <a:sym typeface="Muli"/>
              </a:rPr>
              <a:t>Leonardo Placidi</a:t>
            </a:r>
            <a:endParaRPr>
              <a:latin typeface="Muli"/>
              <a:ea typeface="Muli"/>
              <a:cs typeface="Muli"/>
              <a:sym typeface="Muli"/>
            </a:endParaRPr>
          </a:p>
          <a:p>
            <a:pPr indent="0" lvl="0" marL="0" rtl="0" algn="l">
              <a:spcBef>
                <a:spcPts val="0"/>
              </a:spcBef>
              <a:spcAft>
                <a:spcPts val="0"/>
              </a:spcAft>
              <a:buNone/>
            </a:pPr>
            <a:r>
              <a:rPr lang="en">
                <a:latin typeface="Muli"/>
                <a:ea typeface="Muli"/>
                <a:cs typeface="Muli"/>
                <a:sym typeface="Muli"/>
              </a:rPr>
              <a:t>Stefano Rando</a:t>
            </a:r>
            <a:endParaRPr>
              <a:latin typeface="Muli"/>
              <a:ea typeface="Muli"/>
              <a:cs typeface="Muli"/>
              <a:sym typeface="Muli"/>
            </a:endParaRPr>
          </a:p>
          <a:p>
            <a:pPr indent="0" lvl="0" marL="0" rtl="0" algn="l">
              <a:spcBef>
                <a:spcPts val="0"/>
              </a:spcBef>
              <a:spcAft>
                <a:spcPts val="0"/>
              </a:spcAft>
              <a:buNone/>
            </a:pPr>
            <a:r>
              <a:rPr lang="en">
                <a:latin typeface="Muli"/>
                <a:ea typeface="Muli"/>
                <a:cs typeface="Muli"/>
                <a:sym typeface="Muli"/>
              </a:rPr>
              <a:t>Davide Zingaro</a:t>
            </a:r>
            <a:endParaRPr>
              <a:latin typeface="Muli"/>
              <a:ea typeface="Muli"/>
              <a:cs typeface="Muli"/>
              <a:sym typeface="Muli"/>
            </a:endParaRPr>
          </a:p>
        </p:txBody>
      </p:sp>
      <p:sp>
        <p:nvSpPr>
          <p:cNvPr id="335" name="Google Shape;335;p54"/>
          <p:cNvSpPr txBox="1"/>
          <p:nvPr>
            <p:ph type="title"/>
          </p:nvPr>
        </p:nvSpPr>
        <p:spPr>
          <a:xfrm>
            <a:off x="2675900" y="1220010"/>
            <a:ext cx="3926100" cy="12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600">
                <a:solidFill>
                  <a:schemeClr val="dk2"/>
                </a:solidFill>
                <a:latin typeface="Fjalla One"/>
                <a:ea typeface="Fjalla One"/>
                <a:cs typeface="Fjalla One"/>
                <a:sym typeface="Fjalla One"/>
              </a:rPr>
              <a:t>Our group</a:t>
            </a:r>
            <a:endParaRPr sz="3600">
              <a:solidFill>
                <a:schemeClr val="dk2"/>
              </a:solidFill>
              <a:latin typeface="Fjalla One"/>
              <a:ea typeface="Fjalla One"/>
              <a:cs typeface="Fjalla One"/>
              <a:sym typeface="Fjalla One"/>
            </a:endParaRPr>
          </a:p>
        </p:txBody>
      </p:sp>
      <p:sp>
        <p:nvSpPr>
          <p:cNvPr id="336" name="Google Shape;336;p54"/>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0"/>
          <p:cNvSpPr txBox="1"/>
          <p:nvPr>
            <p:ph type="title"/>
          </p:nvPr>
        </p:nvSpPr>
        <p:spPr>
          <a:xfrm>
            <a:off x="919350" y="1070638"/>
            <a:ext cx="7305300" cy="211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 of the comments model</a:t>
            </a:r>
            <a:endParaRPr/>
          </a:p>
        </p:txBody>
      </p:sp>
      <p:sp>
        <p:nvSpPr>
          <p:cNvPr id="883" name="Google Shape;883;p90"/>
          <p:cNvSpPr txBox="1"/>
          <p:nvPr>
            <p:ph idx="1" type="subTitle"/>
          </p:nvPr>
        </p:nvSpPr>
        <p:spPr>
          <a:xfrm>
            <a:off x="1628100" y="3428025"/>
            <a:ext cx="5887800" cy="75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Number of topics selection and effectiveness evaluation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TITLES for choosing number of topics and model</a:t>
            </a:r>
            <a:endParaRPr/>
          </a:p>
        </p:txBody>
      </p:sp>
      <p:sp>
        <p:nvSpPr>
          <p:cNvPr id="889" name="Google Shape;889;p91"/>
          <p:cNvSpPr txBox="1"/>
          <p:nvPr/>
        </p:nvSpPr>
        <p:spPr>
          <a:xfrm>
            <a:off x="1703200"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2</a:t>
            </a:r>
            <a:endParaRPr>
              <a:latin typeface="Fjalla One"/>
              <a:ea typeface="Fjalla One"/>
              <a:cs typeface="Fjalla One"/>
              <a:sym typeface="Fjalla One"/>
            </a:endParaRPr>
          </a:p>
        </p:txBody>
      </p:sp>
      <p:sp>
        <p:nvSpPr>
          <p:cNvPr id="890" name="Google Shape;890;p91"/>
          <p:cNvSpPr txBox="1"/>
          <p:nvPr/>
        </p:nvSpPr>
        <p:spPr>
          <a:xfrm>
            <a:off x="2851875"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3</a:t>
            </a:r>
            <a:endParaRPr>
              <a:latin typeface="Fjalla One"/>
              <a:ea typeface="Fjalla One"/>
              <a:cs typeface="Fjalla One"/>
              <a:sym typeface="Fjalla One"/>
            </a:endParaRPr>
          </a:p>
        </p:txBody>
      </p:sp>
      <p:sp>
        <p:nvSpPr>
          <p:cNvPr id="891" name="Google Shape;891;p91"/>
          <p:cNvSpPr txBox="1"/>
          <p:nvPr/>
        </p:nvSpPr>
        <p:spPr>
          <a:xfrm>
            <a:off x="4000550"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4</a:t>
            </a:r>
            <a:endParaRPr>
              <a:latin typeface="Fjalla One"/>
              <a:ea typeface="Fjalla One"/>
              <a:cs typeface="Fjalla One"/>
              <a:sym typeface="Fjalla One"/>
            </a:endParaRPr>
          </a:p>
        </p:txBody>
      </p:sp>
      <p:sp>
        <p:nvSpPr>
          <p:cNvPr id="892" name="Google Shape;892;p91"/>
          <p:cNvSpPr txBox="1"/>
          <p:nvPr/>
        </p:nvSpPr>
        <p:spPr>
          <a:xfrm>
            <a:off x="5149225"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5</a:t>
            </a:r>
            <a:endParaRPr>
              <a:latin typeface="Fjalla One"/>
              <a:ea typeface="Fjalla One"/>
              <a:cs typeface="Fjalla One"/>
              <a:sym typeface="Fjalla One"/>
            </a:endParaRPr>
          </a:p>
        </p:txBody>
      </p:sp>
      <p:sp>
        <p:nvSpPr>
          <p:cNvPr id="893" name="Google Shape;893;p91"/>
          <p:cNvSpPr txBox="1"/>
          <p:nvPr/>
        </p:nvSpPr>
        <p:spPr>
          <a:xfrm>
            <a:off x="6297900"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6</a:t>
            </a:r>
            <a:endParaRPr>
              <a:latin typeface="Fjalla One"/>
              <a:ea typeface="Fjalla One"/>
              <a:cs typeface="Fjalla One"/>
              <a:sym typeface="Fjalla One"/>
            </a:endParaRPr>
          </a:p>
        </p:txBody>
      </p:sp>
      <p:sp>
        <p:nvSpPr>
          <p:cNvPr id="894" name="Google Shape;894;p91"/>
          <p:cNvSpPr txBox="1"/>
          <p:nvPr/>
        </p:nvSpPr>
        <p:spPr>
          <a:xfrm>
            <a:off x="7446575" y="1257700"/>
            <a:ext cx="979800" cy="43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7</a:t>
            </a:r>
            <a:endParaRPr>
              <a:latin typeface="Fjalla One"/>
              <a:ea typeface="Fjalla One"/>
              <a:cs typeface="Fjalla One"/>
              <a:sym typeface="Fjalla One"/>
            </a:endParaRPr>
          </a:p>
        </p:txBody>
      </p:sp>
      <p:cxnSp>
        <p:nvCxnSpPr>
          <p:cNvPr id="895" name="Google Shape;895;p91"/>
          <p:cNvCxnSpPr/>
          <p:nvPr/>
        </p:nvCxnSpPr>
        <p:spPr>
          <a:xfrm>
            <a:off x="2767450" y="1390350"/>
            <a:ext cx="0" cy="2860200"/>
          </a:xfrm>
          <a:prstGeom prst="straightConnector1">
            <a:avLst/>
          </a:prstGeom>
          <a:noFill/>
          <a:ln cap="flat" cmpd="sng" w="9525">
            <a:solidFill>
              <a:schemeClr val="dk1"/>
            </a:solidFill>
            <a:prstDash val="solid"/>
            <a:round/>
            <a:headEnd len="med" w="med" type="none"/>
            <a:tailEnd len="med" w="med" type="none"/>
          </a:ln>
        </p:spPr>
      </p:cxnSp>
      <p:cxnSp>
        <p:nvCxnSpPr>
          <p:cNvPr id="896" name="Google Shape;896;p91"/>
          <p:cNvCxnSpPr/>
          <p:nvPr/>
        </p:nvCxnSpPr>
        <p:spPr>
          <a:xfrm>
            <a:off x="3916125" y="1390350"/>
            <a:ext cx="0" cy="2860200"/>
          </a:xfrm>
          <a:prstGeom prst="straightConnector1">
            <a:avLst/>
          </a:prstGeom>
          <a:noFill/>
          <a:ln cap="flat" cmpd="sng" w="9525">
            <a:solidFill>
              <a:schemeClr val="dk1"/>
            </a:solidFill>
            <a:prstDash val="solid"/>
            <a:round/>
            <a:headEnd len="med" w="med" type="none"/>
            <a:tailEnd len="med" w="med" type="none"/>
          </a:ln>
        </p:spPr>
      </p:cxnSp>
      <p:cxnSp>
        <p:nvCxnSpPr>
          <p:cNvPr id="897" name="Google Shape;897;p91"/>
          <p:cNvCxnSpPr/>
          <p:nvPr/>
        </p:nvCxnSpPr>
        <p:spPr>
          <a:xfrm>
            <a:off x="5064800" y="1390350"/>
            <a:ext cx="0" cy="2860200"/>
          </a:xfrm>
          <a:prstGeom prst="straightConnector1">
            <a:avLst/>
          </a:prstGeom>
          <a:noFill/>
          <a:ln cap="flat" cmpd="sng" w="9525">
            <a:solidFill>
              <a:schemeClr val="dk1"/>
            </a:solidFill>
            <a:prstDash val="solid"/>
            <a:round/>
            <a:headEnd len="med" w="med" type="none"/>
            <a:tailEnd len="med" w="med" type="none"/>
          </a:ln>
        </p:spPr>
      </p:cxnSp>
      <p:cxnSp>
        <p:nvCxnSpPr>
          <p:cNvPr id="898" name="Google Shape;898;p91"/>
          <p:cNvCxnSpPr/>
          <p:nvPr/>
        </p:nvCxnSpPr>
        <p:spPr>
          <a:xfrm>
            <a:off x="6213475" y="1390350"/>
            <a:ext cx="0" cy="2860200"/>
          </a:xfrm>
          <a:prstGeom prst="straightConnector1">
            <a:avLst/>
          </a:prstGeom>
          <a:noFill/>
          <a:ln cap="flat" cmpd="sng" w="9525">
            <a:solidFill>
              <a:schemeClr val="dk1"/>
            </a:solidFill>
            <a:prstDash val="solid"/>
            <a:round/>
            <a:headEnd len="med" w="med" type="none"/>
            <a:tailEnd len="med" w="med" type="none"/>
          </a:ln>
        </p:spPr>
      </p:cxnSp>
      <p:cxnSp>
        <p:nvCxnSpPr>
          <p:cNvPr id="899" name="Google Shape;899;p91"/>
          <p:cNvCxnSpPr/>
          <p:nvPr/>
        </p:nvCxnSpPr>
        <p:spPr>
          <a:xfrm>
            <a:off x="7362150" y="1390350"/>
            <a:ext cx="0" cy="2860200"/>
          </a:xfrm>
          <a:prstGeom prst="straightConnector1">
            <a:avLst/>
          </a:prstGeom>
          <a:noFill/>
          <a:ln cap="flat" cmpd="sng" w="9525">
            <a:solidFill>
              <a:schemeClr val="dk1"/>
            </a:solidFill>
            <a:prstDash val="solid"/>
            <a:round/>
            <a:headEnd len="med" w="med" type="none"/>
            <a:tailEnd len="med" w="med" type="none"/>
          </a:ln>
        </p:spPr>
      </p:cxnSp>
      <p:grpSp>
        <p:nvGrpSpPr>
          <p:cNvPr id="900" name="Google Shape;900;p91"/>
          <p:cNvGrpSpPr/>
          <p:nvPr/>
        </p:nvGrpSpPr>
        <p:grpSpPr>
          <a:xfrm>
            <a:off x="717575" y="1916791"/>
            <a:ext cx="912750" cy="371100"/>
            <a:chOff x="717575" y="1916791"/>
            <a:chExt cx="912750" cy="371100"/>
          </a:xfrm>
        </p:grpSpPr>
        <p:sp>
          <p:nvSpPr>
            <p:cNvPr id="901" name="Google Shape;901;p91"/>
            <p:cNvSpPr/>
            <p:nvPr/>
          </p:nvSpPr>
          <p:spPr>
            <a:xfrm>
              <a:off x="717575" y="1916791"/>
              <a:ext cx="8229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jalla One"/>
                  <a:ea typeface="Fjalla One"/>
                  <a:cs typeface="Fjalla One"/>
                  <a:sym typeface="Fjalla One"/>
                </a:rPr>
                <a:t>LDA</a:t>
              </a:r>
              <a:endParaRPr>
                <a:solidFill>
                  <a:srgbClr val="FFFFFF"/>
                </a:solidFill>
                <a:latin typeface="Fjalla One"/>
                <a:ea typeface="Fjalla One"/>
                <a:cs typeface="Fjalla One"/>
                <a:sym typeface="Fjalla One"/>
              </a:endParaRPr>
            </a:p>
          </p:txBody>
        </p:sp>
        <p:sp>
          <p:nvSpPr>
            <p:cNvPr id="902" name="Google Shape;902;p91"/>
            <p:cNvSpPr/>
            <p:nvPr/>
          </p:nvSpPr>
          <p:spPr>
            <a:xfrm rot="5400000">
              <a:off x="1472675" y="1998241"/>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91"/>
          <p:cNvGrpSpPr/>
          <p:nvPr/>
        </p:nvGrpSpPr>
        <p:grpSpPr>
          <a:xfrm>
            <a:off x="717575" y="3369338"/>
            <a:ext cx="912750" cy="371100"/>
            <a:chOff x="717575" y="3369338"/>
            <a:chExt cx="912750" cy="371100"/>
          </a:xfrm>
        </p:grpSpPr>
        <p:sp>
          <p:nvSpPr>
            <p:cNvPr id="904" name="Google Shape;904;p91"/>
            <p:cNvSpPr/>
            <p:nvPr/>
          </p:nvSpPr>
          <p:spPr>
            <a:xfrm>
              <a:off x="717575" y="3369338"/>
              <a:ext cx="822900" cy="37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jalla One"/>
                  <a:ea typeface="Fjalla One"/>
                  <a:cs typeface="Fjalla One"/>
                  <a:sym typeface="Fjalla One"/>
                </a:rPr>
                <a:t>R-LDA</a:t>
              </a:r>
              <a:endParaRPr>
                <a:solidFill>
                  <a:srgbClr val="FFFFFF"/>
                </a:solidFill>
                <a:latin typeface="Fjalla One"/>
                <a:ea typeface="Fjalla One"/>
                <a:cs typeface="Fjalla One"/>
                <a:sym typeface="Fjalla One"/>
              </a:endParaRPr>
            </a:p>
          </p:txBody>
        </p:sp>
        <p:sp>
          <p:nvSpPr>
            <p:cNvPr id="905" name="Google Shape;905;p91"/>
            <p:cNvSpPr/>
            <p:nvPr/>
          </p:nvSpPr>
          <p:spPr>
            <a:xfrm rot="5400000">
              <a:off x="1472675" y="3450788"/>
              <a:ext cx="107100" cy="20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91"/>
          <p:cNvGrpSpPr/>
          <p:nvPr/>
        </p:nvGrpSpPr>
        <p:grpSpPr>
          <a:xfrm>
            <a:off x="717575" y="2554988"/>
            <a:ext cx="912750" cy="371100"/>
            <a:chOff x="717575" y="2554988"/>
            <a:chExt cx="912750" cy="371100"/>
          </a:xfrm>
        </p:grpSpPr>
        <p:sp>
          <p:nvSpPr>
            <p:cNvPr id="907" name="Google Shape;907;p91"/>
            <p:cNvSpPr/>
            <p:nvPr/>
          </p:nvSpPr>
          <p:spPr>
            <a:xfrm>
              <a:off x="717575" y="2554988"/>
              <a:ext cx="822900" cy="37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jalla One"/>
                  <a:ea typeface="Fjalla One"/>
                  <a:cs typeface="Fjalla One"/>
                  <a:sym typeface="Fjalla One"/>
                </a:rPr>
                <a:t>Median</a:t>
              </a:r>
              <a:endParaRPr sz="1200">
                <a:solidFill>
                  <a:schemeClr val="dk1"/>
                </a:solidFill>
                <a:latin typeface="Fjalla One"/>
                <a:ea typeface="Fjalla One"/>
                <a:cs typeface="Fjalla One"/>
                <a:sym typeface="Fjalla One"/>
              </a:endParaRPr>
            </a:p>
          </p:txBody>
        </p:sp>
        <p:sp>
          <p:nvSpPr>
            <p:cNvPr id="908" name="Google Shape;908;p91"/>
            <p:cNvSpPr/>
            <p:nvPr/>
          </p:nvSpPr>
          <p:spPr>
            <a:xfrm rot="5400000">
              <a:off x="1472675" y="2636438"/>
              <a:ext cx="107100" cy="2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91"/>
          <p:cNvGrpSpPr/>
          <p:nvPr/>
        </p:nvGrpSpPr>
        <p:grpSpPr>
          <a:xfrm>
            <a:off x="717575" y="4002875"/>
            <a:ext cx="912750" cy="371100"/>
            <a:chOff x="717575" y="4002875"/>
            <a:chExt cx="912750" cy="371100"/>
          </a:xfrm>
        </p:grpSpPr>
        <p:sp>
          <p:nvSpPr>
            <p:cNvPr id="910" name="Google Shape;910;p91"/>
            <p:cNvSpPr/>
            <p:nvPr/>
          </p:nvSpPr>
          <p:spPr>
            <a:xfrm>
              <a:off x="717575" y="4002875"/>
              <a:ext cx="822900" cy="371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jalla One"/>
                  <a:ea typeface="Fjalla One"/>
                  <a:cs typeface="Fjalla One"/>
                  <a:sym typeface="Fjalla One"/>
                </a:rPr>
                <a:t>Median</a:t>
              </a:r>
              <a:endParaRPr sz="1200">
                <a:solidFill>
                  <a:schemeClr val="dk1"/>
                </a:solidFill>
                <a:latin typeface="Fjalla One"/>
                <a:ea typeface="Fjalla One"/>
                <a:cs typeface="Fjalla One"/>
                <a:sym typeface="Fjalla One"/>
              </a:endParaRPr>
            </a:p>
          </p:txBody>
        </p:sp>
        <p:sp>
          <p:nvSpPr>
            <p:cNvPr id="911" name="Google Shape;911;p91"/>
            <p:cNvSpPr/>
            <p:nvPr/>
          </p:nvSpPr>
          <p:spPr>
            <a:xfrm rot="5400000">
              <a:off x="1472675" y="4084325"/>
              <a:ext cx="107100" cy="20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91"/>
          <p:cNvSpPr/>
          <p:nvPr/>
        </p:nvSpPr>
        <p:spPr>
          <a:xfrm>
            <a:off x="1703150" y="4002875"/>
            <a:ext cx="6723300" cy="3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13" name="Google Shape;913;p91"/>
          <p:cNvSpPr/>
          <p:nvPr/>
        </p:nvSpPr>
        <p:spPr>
          <a:xfrm>
            <a:off x="1703150" y="3369338"/>
            <a:ext cx="6723300" cy="3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14" name="Google Shape;914;p91"/>
          <p:cNvSpPr/>
          <p:nvPr/>
        </p:nvSpPr>
        <p:spPr>
          <a:xfrm>
            <a:off x="1703150" y="2554988"/>
            <a:ext cx="6723300" cy="3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15" name="Google Shape;915;p91"/>
          <p:cNvSpPr/>
          <p:nvPr/>
        </p:nvSpPr>
        <p:spPr>
          <a:xfrm>
            <a:off x="1703150" y="1916788"/>
            <a:ext cx="6723300" cy="3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16" name="Google Shape;916;p91"/>
          <p:cNvSpPr txBox="1"/>
          <p:nvPr/>
        </p:nvSpPr>
        <p:spPr>
          <a:xfrm>
            <a:off x="1703200" y="191680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77.5</a:t>
            </a:r>
            <a:endParaRPr>
              <a:latin typeface="Muli"/>
              <a:ea typeface="Muli"/>
              <a:cs typeface="Muli"/>
              <a:sym typeface="Muli"/>
            </a:endParaRPr>
          </a:p>
        </p:txBody>
      </p:sp>
      <p:sp>
        <p:nvSpPr>
          <p:cNvPr id="917" name="Google Shape;917;p91"/>
          <p:cNvSpPr txBox="1"/>
          <p:nvPr/>
        </p:nvSpPr>
        <p:spPr>
          <a:xfrm>
            <a:off x="1703350" y="255500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77.5</a:t>
            </a:r>
            <a:endParaRPr>
              <a:latin typeface="Muli"/>
              <a:ea typeface="Muli"/>
              <a:cs typeface="Muli"/>
              <a:sym typeface="Muli"/>
            </a:endParaRPr>
          </a:p>
        </p:txBody>
      </p:sp>
      <p:sp>
        <p:nvSpPr>
          <p:cNvPr id="918" name="Google Shape;918;p91"/>
          <p:cNvSpPr txBox="1"/>
          <p:nvPr/>
        </p:nvSpPr>
        <p:spPr>
          <a:xfrm>
            <a:off x="2773063" y="1916800"/>
            <a:ext cx="1149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77.3</a:t>
            </a:r>
            <a:endParaRPr>
              <a:latin typeface="Muli"/>
              <a:ea typeface="Muli"/>
              <a:cs typeface="Muli"/>
              <a:sym typeface="Muli"/>
            </a:endParaRPr>
          </a:p>
        </p:txBody>
      </p:sp>
      <p:sp>
        <p:nvSpPr>
          <p:cNvPr id="919" name="Google Shape;919;p91"/>
          <p:cNvSpPr txBox="1"/>
          <p:nvPr/>
        </p:nvSpPr>
        <p:spPr>
          <a:xfrm>
            <a:off x="2809738" y="255500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99</a:t>
            </a:r>
            <a:endParaRPr>
              <a:latin typeface="Muli"/>
              <a:ea typeface="Muli"/>
              <a:cs typeface="Muli"/>
              <a:sym typeface="Muli"/>
            </a:endParaRPr>
          </a:p>
        </p:txBody>
      </p:sp>
      <p:sp>
        <p:nvSpPr>
          <p:cNvPr id="920" name="Google Shape;920;p91"/>
          <p:cNvSpPr txBox="1"/>
          <p:nvPr/>
        </p:nvSpPr>
        <p:spPr>
          <a:xfrm>
            <a:off x="3958413" y="191680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25.3</a:t>
            </a:r>
            <a:endParaRPr>
              <a:latin typeface="Muli"/>
              <a:ea typeface="Muli"/>
              <a:cs typeface="Muli"/>
              <a:sym typeface="Muli"/>
            </a:endParaRPr>
          </a:p>
        </p:txBody>
      </p:sp>
      <p:sp>
        <p:nvSpPr>
          <p:cNvPr id="921" name="Google Shape;921;p91"/>
          <p:cNvSpPr txBox="1"/>
          <p:nvPr/>
        </p:nvSpPr>
        <p:spPr>
          <a:xfrm>
            <a:off x="3958413" y="255500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14</a:t>
            </a:r>
            <a:endParaRPr>
              <a:latin typeface="Muli"/>
              <a:ea typeface="Muli"/>
              <a:cs typeface="Muli"/>
              <a:sym typeface="Muli"/>
            </a:endParaRPr>
          </a:p>
        </p:txBody>
      </p:sp>
      <p:sp>
        <p:nvSpPr>
          <p:cNvPr id="922" name="Google Shape;922;p91"/>
          <p:cNvSpPr txBox="1"/>
          <p:nvPr/>
        </p:nvSpPr>
        <p:spPr>
          <a:xfrm>
            <a:off x="5064800" y="1916800"/>
            <a:ext cx="3361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0</a:t>
            </a:r>
            <a:endParaRPr>
              <a:latin typeface="Muli"/>
              <a:ea typeface="Muli"/>
              <a:cs typeface="Muli"/>
              <a:sym typeface="Muli"/>
            </a:endParaRPr>
          </a:p>
        </p:txBody>
      </p:sp>
      <p:sp>
        <p:nvSpPr>
          <p:cNvPr id="923" name="Google Shape;923;p91"/>
          <p:cNvSpPr txBox="1"/>
          <p:nvPr/>
        </p:nvSpPr>
        <p:spPr>
          <a:xfrm>
            <a:off x="5064800" y="2555000"/>
            <a:ext cx="3361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0</a:t>
            </a:r>
            <a:endParaRPr>
              <a:latin typeface="Muli"/>
              <a:ea typeface="Muli"/>
              <a:cs typeface="Muli"/>
              <a:sym typeface="Muli"/>
            </a:endParaRPr>
          </a:p>
        </p:txBody>
      </p:sp>
      <p:sp>
        <p:nvSpPr>
          <p:cNvPr id="924" name="Google Shape;924;p91"/>
          <p:cNvSpPr txBox="1"/>
          <p:nvPr/>
        </p:nvSpPr>
        <p:spPr>
          <a:xfrm>
            <a:off x="5064800" y="3369350"/>
            <a:ext cx="3361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0</a:t>
            </a:r>
            <a:endParaRPr>
              <a:latin typeface="Muli"/>
              <a:ea typeface="Muli"/>
              <a:cs typeface="Muli"/>
              <a:sym typeface="Muli"/>
            </a:endParaRPr>
          </a:p>
        </p:txBody>
      </p:sp>
      <p:sp>
        <p:nvSpPr>
          <p:cNvPr id="925" name="Google Shape;925;p91"/>
          <p:cNvSpPr txBox="1"/>
          <p:nvPr/>
        </p:nvSpPr>
        <p:spPr>
          <a:xfrm>
            <a:off x="5064800" y="4002875"/>
            <a:ext cx="3361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0</a:t>
            </a:r>
            <a:endParaRPr>
              <a:latin typeface="Muli"/>
              <a:ea typeface="Muli"/>
              <a:cs typeface="Muli"/>
              <a:sym typeface="Muli"/>
            </a:endParaRPr>
          </a:p>
        </p:txBody>
      </p:sp>
      <p:sp>
        <p:nvSpPr>
          <p:cNvPr id="926" name="Google Shape;926;p91"/>
          <p:cNvSpPr txBox="1"/>
          <p:nvPr/>
        </p:nvSpPr>
        <p:spPr>
          <a:xfrm>
            <a:off x="1703350" y="336935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77.5</a:t>
            </a:r>
            <a:endParaRPr>
              <a:latin typeface="Muli"/>
              <a:ea typeface="Muli"/>
              <a:cs typeface="Muli"/>
              <a:sym typeface="Muli"/>
            </a:endParaRPr>
          </a:p>
        </p:txBody>
      </p:sp>
      <p:sp>
        <p:nvSpPr>
          <p:cNvPr id="927" name="Google Shape;927;p91"/>
          <p:cNvSpPr txBox="1"/>
          <p:nvPr/>
        </p:nvSpPr>
        <p:spPr>
          <a:xfrm>
            <a:off x="1703350" y="4002875"/>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77.5</a:t>
            </a:r>
            <a:endParaRPr>
              <a:latin typeface="Muli"/>
              <a:ea typeface="Muli"/>
              <a:cs typeface="Muli"/>
              <a:sym typeface="Muli"/>
            </a:endParaRPr>
          </a:p>
        </p:txBody>
      </p:sp>
      <p:sp>
        <p:nvSpPr>
          <p:cNvPr id="928" name="Google Shape;928;p91"/>
          <p:cNvSpPr txBox="1"/>
          <p:nvPr/>
        </p:nvSpPr>
        <p:spPr>
          <a:xfrm>
            <a:off x="2773050" y="3369350"/>
            <a:ext cx="11490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77.3</a:t>
            </a:r>
            <a:endParaRPr>
              <a:latin typeface="Muli"/>
              <a:ea typeface="Muli"/>
              <a:cs typeface="Muli"/>
              <a:sym typeface="Muli"/>
            </a:endParaRPr>
          </a:p>
        </p:txBody>
      </p:sp>
      <p:sp>
        <p:nvSpPr>
          <p:cNvPr id="929" name="Google Shape;929;p91"/>
          <p:cNvSpPr txBox="1"/>
          <p:nvPr/>
        </p:nvSpPr>
        <p:spPr>
          <a:xfrm>
            <a:off x="2809725" y="4002875"/>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99</a:t>
            </a:r>
            <a:endParaRPr>
              <a:latin typeface="Muli"/>
              <a:ea typeface="Muli"/>
              <a:cs typeface="Muli"/>
              <a:sym typeface="Muli"/>
            </a:endParaRPr>
          </a:p>
        </p:txBody>
      </p:sp>
      <p:sp>
        <p:nvSpPr>
          <p:cNvPr id="930" name="Google Shape;930;p91"/>
          <p:cNvSpPr txBox="1"/>
          <p:nvPr/>
        </p:nvSpPr>
        <p:spPr>
          <a:xfrm>
            <a:off x="3961363" y="3369350"/>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25.3</a:t>
            </a:r>
            <a:endParaRPr>
              <a:latin typeface="Muli"/>
              <a:ea typeface="Muli"/>
              <a:cs typeface="Muli"/>
              <a:sym typeface="Muli"/>
            </a:endParaRPr>
          </a:p>
        </p:txBody>
      </p:sp>
      <p:sp>
        <p:nvSpPr>
          <p:cNvPr id="931" name="Google Shape;931;p91"/>
          <p:cNvSpPr txBox="1"/>
          <p:nvPr/>
        </p:nvSpPr>
        <p:spPr>
          <a:xfrm>
            <a:off x="3958400" y="4002875"/>
            <a:ext cx="10641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14</a:t>
            </a:r>
            <a:endParaRPr>
              <a:latin typeface="Muli"/>
              <a:ea typeface="Muli"/>
              <a:cs typeface="Muli"/>
              <a:sym typeface="Mul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2"/>
          <p:cNvSpPr txBox="1"/>
          <p:nvPr>
            <p:ph type="title"/>
          </p:nvPr>
        </p:nvSpPr>
        <p:spPr>
          <a:xfrm>
            <a:off x="717575" y="1305000"/>
            <a:ext cx="3178500" cy="9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937" name="Google Shape;937;p92"/>
          <p:cNvSpPr txBox="1"/>
          <p:nvPr>
            <p:ph idx="1" type="subTitle"/>
          </p:nvPr>
        </p:nvSpPr>
        <p:spPr>
          <a:xfrm>
            <a:off x="611375" y="2287025"/>
            <a:ext cx="33909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Average rate of correct answers</a:t>
            </a:r>
            <a:endParaRPr/>
          </a:p>
        </p:txBody>
      </p:sp>
      <p:sp>
        <p:nvSpPr>
          <p:cNvPr id="938" name="Google Shape;938;p92"/>
          <p:cNvSpPr txBox="1"/>
          <p:nvPr>
            <p:ph idx="2" type="title"/>
          </p:nvPr>
        </p:nvSpPr>
        <p:spPr>
          <a:xfrm>
            <a:off x="5247925" y="1305000"/>
            <a:ext cx="3178500" cy="9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83%</a:t>
            </a:r>
            <a:endParaRPr/>
          </a:p>
        </p:txBody>
      </p:sp>
      <p:sp>
        <p:nvSpPr>
          <p:cNvPr id="939" name="Google Shape;939;p92"/>
          <p:cNvSpPr txBox="1"/>
          <p:nvPr>
            <p:ph idx="3" type="subTitle"/>
          </p:nvPr>
        </p:nvSpPr>
        <p:spPr>
          <a:xfrm>
            <a:off x="5247925" y="2287025"/>
            <a:ext cx="3178500" cy="6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 which obtained most votes for correct answers</a:t>
            </a:r>
            <a:endParaRPr/>
          </a:p>
        </p:txBody>
      </p:sp>
      <p:sp>
        <p:nvSpPr>
          <p:cNvPr id="940" name="Google Shape;940;p92"/>
          <p:cNvSpPr txBox="1"/>
          <p:nvPr>
            <p:ph idx="4" type="title"/>
          </p:nvPr>
        </p:nvSpPr>
        <p:spPr>
          <a:xfrm>
            <a:off x="2982750" y="2859850"/>
            <a:ext cx="3178500" cy="9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941" name="Google Shape;941;p92"/>
          <p:cNvSpPr txBox="1"/>
          <p:nvPr>
            <p:ph idx="5" type="subTitle"/>
          </p:nvPr>
        </p:nvSpPr>
        <p:spPr>
          <a:xfrm>
            <a:off x="3348300" y="3825850"/>
            <a:ext cx="2447400" cy="34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Participants</a:t>
            </a:r>
            <a:endParaRPr/>
          </a:p>
        </p:txBody>
      </p:sp>
      <p:sp>
        <p:nvSpPr>
          <p:cNvPr id="942" name="Google Shape;942;p92"/>
          <p:cNvSpPr txBox="1"/>
          <p:nvPr>
            <p:ph type="title"/>
          </p:nvPr>
        </p:nvSpPr>
        <p:spPr>
          <a:xfrm>
            <a:off x="239850" y="316975"/>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Word intrusion for assessing effectiveness</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3"/>
          <p:cNvSpPr txBox="1"/>
          <p:nvPr>
            <p:ph type="ctrTitle"/>
          </p:nvPr>
        </p:nvSpPr>
        <p:spPr>
          <a:xfrm>
            <a:off x="1835375" y="533800"/>
            <a:ext cx="5476500" cy="2004300"/>
          </a:xfrm>
          <a:prstGeom prst="rect">
            <a:avLst/>
          </a:prstGeom>
          <a:solidFill>
            <a:srgbClr val="C27BA0"/>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200"/>
              <a:t>Reddit Section 3:</a:t>
            </a:r>
            <a:endParaRPr sz="3200"/>
          </a:p>
          <a:p>
            <a:pPr indent="0" lvl="0" marL="0" rtl="0" algn="ctr">
              <a:spcBef>
                <a:spcPts val="0"/>
              </a:spcBef>
              <a:spcAft>
                <a:spcPts val="0"/>
              </a:spcAft>
              <a:buNone/>
            </a:pPr>
            <a:r>
              <a:rPr lang="en" sz="3200"/>
              <a:t>Time analysis of Reddit comments trends</a:t>
            </a:r>
            <a:endParaRPr sz="3200"/>
          </a:p>
        </p:txBody>
      </p:sp>
      <p:sp>
        <p:nvSpPr>
          <p:cNvPr id="948" name="Google Shape;948;p93"/>
          <p:cNvSpPr txBox="1"/>
          <p:nvPr>
            <p:ph idx="1" type="subTitle"/>
          </p:nvPr>
        </p:nvSpPr>
        <p:spPr>
          <a:xfrm>
            <a:off x="1835375" y="2501450"/>
            <a:ext cx="5476500" cy="2101800"/>
          </a:xfrm>
          <a:prstGeom prst="rect">
            <a:avLst/>
          </a:prstGeom>
          <a:solidFill>
            <a:srgbClr val="C27BA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Evolution of topic and sentiment trends on comments over time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4"/>
          <p:cNvSpPr txBox="1"/>
          <p:nvPr>
            <p:ph idx="4294967295" type="title"/>
          </p:nvPr>
        </p:nvSpPr>
        <p:spPr>
          <a:xfrm>
            <a:off x="141475" y="134300"/>
            <a:ext cx="72084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Reddit comments and total positive</a:t>
            </a:r>
            <a:endParaRPr sz="3500"/>
          </a:p>
        </p:txBody>
      </p:sp>
      <p:pic>
        <p:nvPicPr>
          <p:cNvPr id="954" name="Google Shape;954;p94"/>
          <p:cNvPicPr preferRelativeResize="0"/>
          <p:nvPr/>
        </p:nvPicPr>
        <p:blipFill>
          <a:blip r:embed="rId3">
            <a:alphaModFix/>
          </a:blip>
          <a:stretch>
            <a:fillRect/>
          </a:stretch>
        </p:blipFill>
        <p:spPr>
          <a:xfrm>
            <a:off x="1945875" y="1052850"/>
            <a:ext cx="5502925" cy="3272925"/>
          </a:xfrm>
          <a:prstGeom prst="rect">
            <a:avLst/>
          </a:prstGeom>
          <a:noFill/>
          <a:ln cap="flat" cmpd="sng" w="114300">
            <a:solidFill>
              <a:srgbClr val="C27BA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5"/>
          <p:cNvSpPr txBox="1"/>
          <p:nvPr>
            <p:ph type="title"/>
          </p:nvPr>
        </p:nvSpPr>
        <p:spPr>
          <a:xfrm>
            <a:off x="5593900" y="782450"/>
            <a:ext cx="2880300" cy="1097400"/>
          </a:xfrm>
          <a:prstGeom prst="rect">
            <a:avLst/>
          </a:prstGeom>
          <a:solidFill>
            <a:srgbClr val="9867C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300"/>
              <a:t>Covid impact on life</a:t>
            </a:r>
            <a:endParaRPr sz="2300"/>
          </a:p>
        </p:txBody>
      </p:sp>
      <p:sp>
        <p:nvSpPr>
          <p:cNvPr id="960" name="Google Shape;960;p95"/>
          <p:cNvSpPr txBox="1"/>
          <p:nvPr>
            <p:ph idx="2" type="title"/>
          </p:nvPr>
        </p:nvSpPr>
        <p:spPr>
          <a:xfrm>
            <a:off x="5594050" y="2210152"/>
            <a:ext cx="2880000" cy="1097400"/>
          </a:xfrm>
          <a:prstGeom prst="rect">
            <a:avLst/>
          </a:prstGeom>
          <a:solidFill>
            <a:srgbClr val="C27BA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English comments</a:t>
            </a:r>
            <a:endParaRPr sz="2500"/>
          </a:p>
        </p:txBody>
      </p:sp>
      <p:sp>
        <p:nvSpPr>
          <p:cNvPr id="961" name="Google Shape;961;p95"/>
          <p:cNvSpPr txBox="1"/>
          <p:nvPr>
            <p:ph idx="4" type="title"/>
          </p:nvPr>
        </p:nvSpPr>
        <p:spPr>
          <a:xfrm>
            <a:off x="5594050" y="3523075"/>
            <a:ext cx="2880000" cy="1097400"/>
          </a:xfrm>
          <a:prstGeom prst="rect">
            <a:avLst/>
          </a:prstGeom>
          <a:solidFill>
            <a:srgbClr val="67032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600"/>
              <a:t>Discussion on cases and numbers</a:t>
            </a:r>
            <a:endParaRPr sz="2600"/>
          </a:p>
        </p:txBody>
      </p:sp>
      <p:pic>
        <p:nvPicPr>
          <p:cNvPr id="962" name="Google Shape;962;p95"/>
          <p:cNvPicPr preferRelativeResize="0"/>
          <p:nvPr/>
        </p:nvPicPr>
        <p:blipFill rotWithShape="1">
          <a:blip r:embed="rId3">
            <a:alphaModFix/>
          </a:blip>
          <a:srcRect b="0" l="21587" r="20798" t="0"/>
          <a:stretch/>
        </p:blipFill>
        <p:spPr>
          <a:xfrm>
            <a:off x="1272925" y="1011850"/>
            <a:ext cx="3019500" cy="3494025"/>
          </a:xfrm>
          <a:prstGeom prst="rect">
            <a:avLst/>
          </a:prstGeom>
          <a:noFill/>
          <a:ln cap="flat" cmpd="sng" w="114300">
            <a:solidFill>
              <a:srgbClr val="C27BA0"/>
            </a:solidFill>
            <a:prstDash val="solid"/>
            <a:round/>
            <a:headEnd len="sm" w="sm" type="none"/>
            <a:tailEnd len="sm" w="sm" type="none"/>
          </a:ln>
        </p:spPr>
      </p:pic>
      <p:sp>
        <p:nvSpPr>
          <p:cNvPr id="963" name="Google Shape;963;p95"/>
          <p:cNvSpPr txBox="1"/>
          <p:nvPr>
            <p:ph type="title"/>
          </p:nvPr>
        </p:nvSpPr>
        <p:spPr>
          <a:xfrm>
            <a:off x="141475" y="134300"/>
            <a:ext cx="53955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Topic modeling results</a:t>
            </a:r>
            <a:endParaRPr sz="3500"/>
          </a:p>
        </p:txBody>
      </p:sp>
      <p:sp>
        <p:nvSpPr>
          <p:cNvPr id="964" name="Google Shape;964;p95"/>
          <p:cNvSpPr txBox="1"/>
          <p:nvPr/>
        </p:nvSpPr>
        <p:spPr>
          <a:xfrm>
            <a:off x="1272925" y="1157300"/>
            <a:ext cx="3019500" cy="347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Topics distribution</a:t>
            </a:r>
            <a:endParaRPr>
              <a:latin typeface="Muli"/>
              <a:ea typeface="Muli"/>
              <a:cs typeface="Muli"/>
              <a:sym typeface="Muli"/>
            </a:endParaRPr>
          </a:p>
        </p:txBody>
      </p:sp>
      <p:sp>
        <p:nvSpPr>
          <p:cNvPr id="965" name="Google Shape;965;p95"/>
          <p:cNvSpPr txBox="1"/>
          <p:nvPr/>
        </p:nvSpPr>
        <p:spPr>
          <a:xfrm>
            <a:off x="1272925" y="1568950"/>
            <a:ext cx="991500" cy="258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66" name="Google Shape;966;p95"/>
          <p:cNvSpPr txBox="1"/>
          <p:nvPr/>
        </p:nvSpPr>
        <p:spPr>
          <a:xfrm>
            <a:off x="3737375" y="3307550"/>
            <a:ext cx="555000" cy="60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67" name="Google Shape;967;p95"/>
          <p:cNvSpPr txBox="1"/>
          <p:nvPr/>
        </p:nvSpPr>
        <p:spPr>
          <a:xfrm>
            <a:off x="1346850" y="3818775"/>
            <a:ext cx="1324800" cy="303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68" name="Google Shape;968;p95"/>
          <p:cNvSpPr txBox="1"/>
          <p:nvPr/>
        </p:nvSpPr>
        <p:spPr>
          <a:xfrm>
            <a:off x="3086125" y="2834650"/>
            <a:ext cx="651300" cy="347700"/>
          </a:xfrm>
          <a:prstGeom prst="rect">
            <a:avLst/>
          </a:prstGeom>
          <a:solidFill>
            <a:srgbClr val="67032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Fjalla One"/>
              <a:ea typeface="Fjalla One"/>
              <a:cs typeface="Fjalla One"/>
              <a:sym typeface="Fjalla One"/>
            </a:endParaRPr>
          </a:p>
        </p:txBody>
      </p:sp>
      <p:sp>
        <p:nvSpPr>
          <p:cNvPr id="969" name="Google Shape;969;p95"/>
          <p:cNvSpPr txBox="1"/>
          <p:nvPr/>
        </p:nvSpPr>
        <p:spPr>
          <a:xfrm>
            <a:off x="2538450" y="3256450"/>
            <a:ext cx="399600" cy="258900"/>
          </a:xfrm>
          <a:prstGeom prst="rect">
            <a:avLst/>
          </a:prstGeom>
          <a:solidFill>
            <a:srgbClr val="C27BA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70" name="Google Shape;970;p95"/>
          <p:cNvSpPr txBox="1"/>
          <p:nvPr/>
        </p:nvSpPr>
        <p:spPr>
          <a:xfrm>
            <a:off x="1191475" y="1665175"/>
            <a:ext cx="11544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66.2%</a:t>
            </a:r>
            <a:endParaRPr>
              <a:latin typeface="Fjalla One"/>
              <a:ea typeface="Fjalla One"/>
              <a:cs typeface="Fjalla One"/>
              <a:sym typeface="Fjalla One"/>
            </a:endParaRPr>
          </a:p>
        </p:txBody>
      </p:sp>
      <p:sp>
        <p:nvSpPr>
          <p:cNvPr id="971" name="Google Shape;971;p95"/>
          <p:cNvSpPr txBox="1"/>
          <p:nvPr/>
        </p:nvSpPr>
        <p:spPr>
          <a:xfrm>
            <a:off x="2220175" y="1968600"/>
            <a:ext cx="651300" cy="703200"/>
          </a:xfrm>
          <a:prstGeom prst="rect">
            <a:avLst/>
          </a:prstGeom>
          <a:solidFill>
            <a:srgbClr val="9867C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72" name="Google Shape;972;p95"/>
          <p:cNvSpPr txBox="1"/>
          <p:nvPr/>
        </p:nvSpPr>
        <p:spPr>
          <a:xfrm>
            <a:off x="3285925" y="3307550"/>
            <a:ext cx="12804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20.2%</a:t>
            </a:r>
            <a:endParaRPr>
              <a:latin typeface="Fjalla One"/>
              <a:ea typeface="Fjalla One"/>
              <a:cs typeface="Fjalla One"/>
              <a:sym typeface="Fjalla One"/>
            </a:endParaRPr>
          </a:p>
        </p:txBody>
      </p:sp>
      <p:sp>
        <p:nvSpPr>
          <p:cNvPr id="973" name="Google Shape;973;p95"/>
          <p:cNvSpPr txBox="1"/>
          <p:nvPr/>
        </p:nvSpPr>
        <p:spPr>
          <a:xfrm>
            <a:off x="2257225" y="3855775"/>
            <a:ext cx="7992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13.2%</a:t>
            </a:r>
            <a:endParaRPr>
              <a:latin typeface="Fjalla One"/>
              <a:ea typeface="Fjalla One"/>
              <a:cs typeface="Fjalla One"/>
              <a:sym typeface="Fjalla On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96"/>
          <p:cNvSpPr txBox="1"/>
          <p:nvPr>
            <p:ph idx="4294967295" type="title"/>
          </p:nvPr>
        </p:nvSpPr>
        <p:spPr>
          <a:xfrm>
            <a:off x="141475" y="134300"/>
            <a:ext cx="53955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Topic distribution over time</a:t>
            </a:r>
            <a:endParaRPr sz="3500"/>
          </a:p>
        </p:txBody>
      </p:sp>
      <p:pic>
        <p:nvPicPr>
          <p:cNvPr id="979" name="Google Shape;979;p96"/>
          <p:cNvPicPr preferRelativeResize="0"/>
          <p:nvPr/>
        </p:nvPicPr>
        <p:blipFill>
          <a:blip r:embed="rId3">
            <a:alphaModFix/>
          </a:blip>
          <a:stretch>
            <a:fillRect/>
          </a:stretch>
        </p:blipFill>
        <p:spPr>
          <a:xfrm>
            <a:off x="2802225" y="796400"/>
            <a:ext cx="6021976" cy="3010975"/>
          </a:xfrm>
          <a:prstGeom prst="rect">
            <a:avLst/>
          </a:prstGeom>
          <a:noFill/>
          <a:ln cap="flat" cmpd="sng" w="114300">
            <a:solidFill>
              <a:srgbClr val="C27BA0"/>
            </a:solidFill>
            <a:prstDash val="solid"/>
            <a:round/>
            <a:headEnd len="sm" w="sm" type="none"/>
            <a:tailEnd len="sm" w="sm" type="none"/>
          </a:ln>
        </p:spPr>
      </p:pic>
      <p:pic>
        <p:nvPicPr>
          <p:cNvPr id="980" name="Google Shape;980;p96"/>
          <p:cNvPicPr preferRelativeResize="0"/>
          <p:nvPr/>
        </p:nvPicPr>
        <p:blipFill>
          <a:blip r:embed="rId4">
            <a:alphaModFix/>
          </a:blip>
          <a:stretch>
            <a:fillRect/>
          </a:stretch>
        </p:blipFill>
        <p:spPr>
          <a:xfrm>
            <a:off x="141475" y="2946500"/>
            <a:ext cx="3217250" cy="214484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7"/>
          <p:cNvSpPr txBox="1"/>
          <p:nvPr>
            <p:ph type="title"/>
          </p:nvPr>
        </p:nvSpPr>
        <p:spPr>
          <a:xfrm>
            <a:off x="141475" y="134300"/>
            <a:ext cx="61122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700"/>
              <a:t>Sentiment analysis results</a:t>
            </a:r>
            <a:endParaRPr sz="3700"/>
          </a:p>
        </p:txBody>
      </p:sp>
      <p:pic>
        <p:nvPicPr>
          <p:cNvPr id="986" name="Google Shape;986;p97"/>
          <p:cNvPicPr preferRelativeResize="0"/>
          <p:nvPr/>
        </p:nvPicPr>
        <p:blipFill rotWithShape="1">
          <a:blip r:embed="rId3">
            <a:alphaModFix/>
          </a:blip>
          <a:srcRect b="0" l="17813" r="17761" t="0"/>
          <a:stretch/>
        </p:blipFill>
        <p:spPr>
          <a:xfrm>
            <a:off x="799299" y="1134650"/>
            <a:ext cx="3507925" cy="3629925"/>
          </a:xfrm>
          <a:prstGeom prst="rect">
            <a:avLst/>
          </a:prstGeom>
          <a:noFill/>
          <a:ln cap="flat" cmpd="sng" w="114300">
            <a:solidFill>
              <a:srgbClr val="C27BA0"/>
            </a:solidFill>
            <a:prstDash val="solid"/>
            <a:round/>
            <a:headEnd len="sm" w="sm" type="none"/>
            <a:tailEnd len="sm" w="sm" type="none"/>
          </a:ln>
        </p:spPr>
      </p:pic>
      <p:sp>
        <p:nvSpPr>
          <p:cNvPr id="987" name="Google Shape;987;p97"/>
          <p:cNvSpPr txBox="1"/>
          <p:nvPr>
            <p:ph type="title"/>
          </p:nvPr>
        </p:nvSpPr>
        <p:spPr>
          <a:xfrm>
            <a:off x="4987050" y="1041475"/>
            <a:ext cx="2880300" cy="1097400"/>
          </a:xfrm>
          <a:prstGeom prst="rect">
            <a:avLst/>
          </a:prstGeom>
          <a:solidFill>
            <a:srgbClr val="9867C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300"/>
              <a:t>Positive comments</a:t>
            </a:r>
            <a:endParaRPr sz="2300"/>
          </a:p>
        </p:txBody>
      </p:sp>
      <p:sp>
        <p:nvSpPr>
          <p:cNvPr id="988" name="Google Shape;988;p97"/>
          <p:cNvSpPr txBox="1"/>
          <p:nvPr>
            <p:ph idx="2" type="title"/>
          </p:nvPr>
        </p:nvSpPr>
        <p:spPr>
          <a:xfrm>
            <a:off x="4987200" y="2400914"/>
            <a:ext cx="2880000" cy="1097400"/>
          </a:xfrm>
          <a:prstGeom prst="rect">
            <a:avLst/>
          </a:prstGeom>
          <a:solidFill>
            <a:srgbClr val="C27BA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t>Negative comments</a:t>
            </a:r>
            <a:endParaRPr sz="2500"/>
          </a:p>
        </p:txBody>
      </p:sp>
      <p:sp>
        <p:nvSpPr>
          <p:cNvPr id="989" name="Google Shape;989;p97"/>
          <p:cNvSpPr txBox="1"/>
          <p:nvPr>
            <p:ph idx="4" type="title"/>
          </p:nvPr>
        </p:nvSpPr>
        <p:spPr>
          <a:xfrm>
            <a:off x="4987200" y="3760375"/>
            <a:ext cx="2880000" cy="1097400"/>
          </a:xfrm>
          <a:prstGeom prst="rect">
            <a:avLst/>
          </a:prstGeom>
          <a:solidFill>
            <a:srgbClr val="67032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600"/>
              <a:t>Neutral comments</a:t>
            </a:r>
            <a:endParaRPr sz="2600"/>
          </a:p>
        </p:txBody>
      </p:sp>
      <p:sp>
        <p:nvSpPr>
          <p:cNvPr id="990" name="Google Shape;990;p97"/>
          <p:cNvSpPr txBox="1"/>
          <p:nvPr/>
        </p:nvSpPr>
        <p:spPr>
          <a:xfrm>
            <a:off x="799200" y="1228525"/>
            <a:ext cx="3507900" cy="466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Polarity distribution</a:t>
            </a:r>
            <a:endParaRPr>
              <a:latin typeface="Muli"/>
              <a:ea typeface="Muli"/>
              <a:cs typeface="Muli"/>
              <a:sym typeface="Muli"/>
            </a:endParaRPr>
          </a:p>
        </p:txBody>
      </p:sp>
      <p:sp>
        <p:nvSpPr>
          <p:cNvPr id="991" name="Google Shape;991;p97"/>
          <p:cNvSpPr txBox="1"/>
          <p:nvPr/>
        </p:nvSpPr>
        <p:spPr>
          <a:xfrm>
            <a:off x="2590250" y="2124000"/>
            <a:ext cx="5994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2" name="Google Shape;992;p97"/>
          <p:cNvSpPr txBox="1"/>
          <p:nvPr/>
        </p:nvSpPr>
        <p:spPr>
          <a:xfrm>
            <a:off x="3137900" y="1694725"/>
            <a:ext cx="999000" cy="281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3" name="Google Shape;993;p97"/>
          <p:cNvSpPr txBox="1"/>
          <p:nvPr/>
        </p:nvSpPr>
        <p:spPr>
          <a:xfrm>
            <a:off x="3137900" y="1694725"/>
            <a:ext cx="792000" cy="4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jalla One"/>
                <a:ea typeface="Fjalla One"/>
                <a:cs typeface="Fjalla One"/>
                <a:sym typeface="Fjalla One"/>
              </a:rPr>
              <a:t>35.1%</a:t>
            </a:r>
            <a:endParaRPr>
              <a:latin typeface="Fjalla One"/>
              <a:ea typeface="Fjalla One"/>
              <a:cs typeface="Fjalla One"/>
              <a:sym typeface="Fjalla One"/>
            </a:endParaRPr>
          </a:p>
        </p:txBody>
      </p:sp>
      <p:sp>
        <p:nvSpPr>
          <p:cNvPr id="994" name="Google Shape;994;p97"/>
          <p:cNvSpPr txBox="1"/>
          <p:nvPr/>
        </p:nvSpPr>
        <p:spPr>
          <a:xfrm>
            <a:off x="2619850" y="2087000"/>
            <a:ext cx="599400" cy="477900"/>
          </a:xfrm>
          <a:prstGeom prst="rect">
            <a:avLst/>
          </a:prstGeom>
          <a:solidFill>
            <a:srgbClr val="67032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5" name="Google Shape;995;p97"/>
          <p:cNvSpPr txBox="1"/>
          <p:nvPr/>
        </p:nvSpPr>
        <p:spPr>
          <a:xfrm>
            <a:off x="2849275" y="4039700"/>
            <a:ext cx="954600" cy="319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6" name="Google Shape;996;p97"/>
          <p:cNvSpPr txBox="1"/>
          <p:nvPr/>
        </p:nvSpPr>
        <p:spPr>
          <a:xfrm>
            <a:off x="2582800" y="4070400"/>
            <a:ext cx="6735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42.9%</a:t>
            </a:r>
            <a:endParaRPr>
              <a:latin typeface="Fjalla One"/>
              <a:ea typeface="Fjalla One"/>
              <a:cs typeface="Fjalla One"/>
              <a:sym typeface="Fjalla One"/>
            </a:endParaRPr>
          </a:p>
        </p:txBody>
      </p:sp>
      <p:sp>
        <p:nvSpPr>
          <p:cNvPr id="997" name="Google Shape;997;p97"/>
          <p:cNvSpPr txBox="1"/>
          <p:nvPr/>
        </p:nvSpPr>
        <p:spPr>
          <a:xfrm>
            <a:off x="2479250" y="3382125"/>
            <a:ext cx="532800" cy="378300"/>
          </a:xfrm>
          <a:prstGeom prst="rect">
            <a:avLst/>
          </a:prstGeom>
          <a:solidFill>
            <a:srgbClr val="C27BA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8" name="Google Shape;998;p97"/>
          <p:cNvSpPr txBox="1"/>
          <p:nvPr/>
        </p:nvSpPr>
        <p:spPr>
          <a:xfrm>
            <a:off x="799250" y="2494050"/>
            <a:ext cx="673500" cy="378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999" name="Google Shape;999;p97"/>
          <p:cNvSpPr txBox="1"/>
          <p:nvPr/>
        </p:nvSpPr>
        <p:spPr>
          <a:xfrm>
            <a:off x="1021250" y="2172625"/>
            <a:ext cx="6735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22.0%</a:t>
            </a:r>
            <a:endParaRPr>
              <a:latin typeface="Fjalla One"/>
              <a:ea typeface="Fjalla One"/>
              <a:cs typeface="Fjalla One"/>
              <a:sym typeface="Fjalla One"/>
            </a:endParaRPr>
          </a:p>
        </p:txBody>
      </p:sp>
      <p:sp>
        <p:nvSpPr>
          <p:cNvPr id="1000" name="Google Shape;1000;p97"/>
          <p:cNvSpPr txBox="1"/>
          <p:nvPr/>
        </p:nvSpPr>
        <p:spPr>
          <a:xfrm>
            <a:off x="1643025" y="2590250"/>
            <a:ext cx="599400" cy="378300"/>
          </a:xfrm>
          <a:prstGeom prst="rect">
            <a:avLst/>
          </a:prstGeom>
          <a:solidFill>
            <a:srgbClr val="9867C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8"/>
          <p:cNvSpPr txBox="1"/>
          <p:nvPr>
            <p:ph type="title"/>
          </p:nvPr>
        </p:nvSpPr>
        <p:spPr>
          <a:xfrm>
            <a:off x="141475" y="134300"/>
            <a:ext cx="72366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Sentiments over time</a:t>
            </a:r>
            <a:endParaRPr sz="3600"/>
          </a:p>
        </p:txBody>
      </p:sp>
      <p:pic>
        <p:nvPicPr>
          <p:cNvPr id="1006" name="Google Shape;1006;p98"/>
          <p:cNvPicPr preferRelativeResize="0"/>
          <p:nvPr/>
        </p:nvPicPr>
        <p:blipFill>
          <a:blip r:embed="rId3">
            <a:alphaModFix/>
          </a:blip>
          <a:stretch>
            <a:fillRect/>
          </a:stretch>
        </p:blipFill>
        <p:spPr>
          <a:xfrm>
            <a:off x="3049550" y="685225"/>
            <a:ext cx="5958599" cy="3207525"/>
          </a:xfrm>
          <a:prstGeom prst="rect">
            <a:avLst/>
          </a:prstGeom>
          <a:noFill/>
          <a:ln cap="flat" cmpd="sng" w="76200">
            <a:solidFill>
              <a:srgbClr val="C27BA0"/>
            </a:solidFill>
            <a:prstDash val="solid"/>
            <a:round/>
            <a:headEnd len="sm" w="sm" type="none"/>
            <a:tailEnd len="sm" w="sm" type="none"/>
          </a:ln>
        </p:spPr>
      </p:pic>
      <p:pic>
        <p:nvPicPr>
          <p:cNvPr id="1007" name="Google Shape;1007;p98"/>
          <p:cNvPicPr preferRelativeResize="0"/>
          <p:nvPr/>
        </p:nvPicPr>
        <p:blipFill>
          <a:blip r:embed="rId4">
            <a:alphaModFix/>
          </a:blip>
          <a:stretch>
            <a:fillRect/>
          </a:stretch>
        </p:blipFill>
        <p:spPr>
          <a:xfrm>
            <a:off x="141475" y="2823950"/>
            <a:ext cx="3344675" cy="222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9"/>
          <p:cNvSpPr txBox="1"/>
          <p:nvPr>
            <p:ph type="ctrTitle"/>
          </p:nvPr>
        </p:nvSpPr>
        <p:spPr>
          <a:xfrm>
            <a:off x="2206500" y="696147"/>
            <a:ext cx="4721700" cy="64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References</a:t>
            </a:r>
            <a:endParaRPr sz="3500"/>
          </a:p>
        </p:txBody>
      </p:sp>
      <p:sp>
        <p:nvSpPr>
          <p:cNvPr id="1013" name="Google Shape;1013;p99"/>
          <p:cNvSpPr txBox="1"/>
          <p:nvPr>
            <p:ph idx="2" type="subTitle"/>
          </p:nvPr>
        </p:nvSpPr>
        <p:spPr>
          <a:xfrm>
            <a:off x="2165800" y="1578150"/>
            <a:ext cx="4859100" cy="2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[1] - Alghamdi, Alfaqi “A Survey of Topic Modeling in Text Mining” </a:t>
            </a:r>
            <a:r>
              <a:rPr i="1" lang="en" sz="1000"/>
              <a:t>International Journal of Advanced Computer Science and Application </a:t>
            </a:r>
            <a:r>
              <a:rPr lang="en" sz="1000"/>
              <a:t>2015</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[2] - Newman, Han Lau, Grieser, Baldwin “Automatic Evaluation of Topic Coherence” </a:t>
            </a:r>
            <a:r>
              <a:rPr i="1" lang="en" sz="1000"/>
              <a:t>Association for Computer Linguistics </a:t>
            </a:r>
            <a:r>
              <a:rPr lang="en" sz="1000"/>
              <a:t>2009</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[3] - Wang “Topic Modeling: A Complete Introductory Guide” </a:t>
            </a:r>
            <a:r>
              <a:rPr i="1" lang="en" sz="1000"/>
              <a:t>ResearchGate </a:t>
            </a:r>
            <a:r>
              <a:rPr lang="en" sz="1000"/>
              <a:t>2017</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[4] - Fundamentals of Sentiment Analysis and Its Applications</a:t>
            </a:r>
            <a:endParaRPr sz="1000"/>
          </a:p>
          <a:p>
            <a:pPr indent="0" lvl="0" marL="0" rtl="0" algn="l">
              <a:spcBef>
                <a:spcPts val="0"/>
              </a:spcBef>
              <a:spcAft>
                <a:spcPts val="0"/>
              </a:spcAft>
              <a:buClr>
                <a:schemeClr val="dk1"/>
              </a:buClr>
              <a:buSzPts val="1100"/>
              <a:buFont typeface="Arial"/>
              <a:buNone/>
            </a:pPr>
            <a:r>
              <a:rPr lang="en" sz="1000"/>
              <a:t>Mohsen Farhadloo and Erik Rolland, </a:t>
            </a:r>
            <a:r>
              <a:rPr i="1" lang="en" sz="1000">
                <a:solidFill>
                  <a:schemeClr val="lt1"/>
                </a:solidFill>
              </a:rPr>
              <a:t>ResearchGate </a:t>
            </a:r>
            <a:r>
              <a:rPr lang="en" sz="1000">
                <a:solidFill>
                  <a:schemeClr val="lt1"/>
                </a:solidFill>
              </a:rPr>
              <a:t>2016</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Fjalla One"/>
                <a:ea typeface="Fjalla One"/>
                <a:cs typeface="Fjalla One"/>
                <a:sym typeface="Fjalla One"/>
              </a:rPr>
              <a:t>Let’s get started!</a:t>
            </a:r>
            <a:endParaRPr>
              <a:latin typeface="Fjalla One"/>
              <a:ea typeface="Fjalla One"/>
              <a:cs typeface="Fjalla One"/>
              <a:sym typeface="Fjalla One"/>
            </a:endParaRPr>
          </a:p>
        </p:txBody>
      </p:sp>
      <p:sp>
        <p:nvSpPr>
          <p:cNvPr id="342" name="Google Shape;342;p55"/>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Enjoy your ride!</a:t>
            </a:r>
            <a:endParaRPr>
              <a:latin typeface="Muli"/>
              <a:ea typeface="Muli"/>
              <a:cs typeface="Muli"/>
              <a:sym typeface="Mul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0"/>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0"/>
          <p:cNvSpPr txBox="1"/>
          <p:nvPr>
            <p:ph type="ctrTitle"/>
          </p:nvPr>
        </p:nvSpPr>
        <p:spPr>
          <a:xfrm>
            <a:off x="2206500" y="1340550"/>
            <a:ext cx="4731000" cy="246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Topic Modeling for articles &amp; predictive model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1"/>
          <p:cNvSpPr txBox="1"/>
          <p:nvPr>
            <p:ph idx="1" type="body"/>
          </p:nvPr>
        </p:nvSpPr>
        <p:spPr>
          <a:xfrm>
            <a:off x="717600" y="1133450"/>
            <a:ext cx="7708800" cy="3194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Data collection:</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Download of html pages</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Creating the parsers for each news outlet website</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Filling of missing data</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Preprocessing of data:</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Stemming, Removal of special characters from text</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Removal of stop-words</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Classification:</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Arbitrary keywords classifier</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Latent Dirichlet Allocation </a:t>
            </a:r>
            <a:endParaRPr sz="1300">
              <a:solidFill>
                <a:schemeClr val="dk1"/>
              </a:solidFill>
            </a:endParaRPr>
          </a:p>
          <a:p>
            <a:pPr indent="-311150" lvl="1" marL="914400" rtl="0" algn="l">
              <a:lnSpc>
                <a:spcPct val="100000"/>
              </a:lnSpc>
              <a:spcBef>
                <a:spcPts val="0"/>
              </a:spcBef>
              <a:spcAft>
                <a:spcPts val="0"/>
              </a:spcAft>
              <a:buClr>
                <a:schemeClr val="dk1"/>
              </a:buClr>
              <a:buSzPts val="1300"/>
              <a:buFont typeface="Roboto Condensed Light"/>
              <a:buAutoNum type="alphaLcPeriod"/>
            </a:pPr>
            <a:r>
              <a:rPr lang="en" sz="1300">
                <a:solidFill>
                  <a:schemeClr val="dk1"/>
                </a:solidFill>
              </a:rPr>
              <a:t>Non-negative matrix factorization</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Plotting of classified data</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Adding new features to the data</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Creation of predictive model </a:t>
            </a:r>
            <a:endParaRPr sz="1300">
              <a:solidFill>
                <a:schemeClr val="dk1"/>
              </a:solidFill>
            </a:endParaRPr>
          </a:p>
          <a:p>
            <a:pPr indent="-311150" lvl="0" marL="457200" rtl="0" algn="l">
              <a:lnSpc>
                <a:spcPct val="100000"/>
              </a:lnSpc>
              <a:spcBef>
                <a:spcPts val="0"/>
              </a:spcBef>
              <a:spcAft>
                <a:spcPts val="0"/>
              </a:spcAft>
              <a:buClr>
                <a:schemeClr val="dk1"/>
              </a:buClr>
              <a:buSzPts val="1300"/>
              <a:buAutoNum type="arabicPeriod"/>
            </a:pPr>
            <a:r>
              <a:rPr lang="en" sz="1300">
                <a:solidFill>
                  <a:schemeClr val="dk1"/>
                </a:solidFill>
              </a:rPr>
              <a:t>Test and performance evaluatio</a:t>
            </a:r>
            <a:r>
              <a:rPr lang="en" sz="1300">
                <a:solidFill>
                  <a:schemeClr val="dk1"/>
                </a:solidFill>
              </a:rPr>
              <a:t>n</a:t>
            </a:r>
            <a:endParaRPr sz="1300">
              <a:solidFill>
                <a:schemeClr val="dk1"/>
              </a:solidFill>
            </a:endParaRPr>
          </a:p>
          <a:p>
            <a:pPr indent="0" lvl="0" marL="0" rtl="0" algn="l">
              <a:lnSpc>
                <a:spcPct val="100000"/>
              </a:lnSpc>
              <a:spcBef>
                <a:spcPts val="1600"/>
              </a:spcBef>
              <a:spcAft>
                <a:spcPts val="0"/>
              </a:spcAft>
              <a:buNone/>
            </a:pPr>
            <a:r>
              <a:t/>
            </a:r>
            <a:endParaRPr sz="1200">
              <a:solidFill>
                <a:schemeClr val="dk1"/>
              </a:solidFill>
            </a:endParaRPr>
          </a:p>
        </p:txBody>
      </p:sp>
      <p:sp>
        <p:nvSpPr>
          <p:cNvPr id="1025" name="Google Shape;1025;p10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02"/>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02"/>
          <p:cNvSpPr txBox="1"/>
          <p:nvPr>
            <p:ph type="ctrTitle"/>
          </p:nvPr>
        </p:nvSpPr>
        <p:spPr>
          <a:xfrm>
            <a:off x="2182150" y="2143950"/>
            <a:ext cx="4731000" cy="855600"/>
          </a:xfrm>
          <a:prstGeom prst="rect">
            <a:avLst/>
          </a:prstGeom>
        </p:spPr>
        <p:txBody>
          <a:bodyPr anchorCtr="0" anchor="b" bIns="91425" lIns="91425" spcFirstLastPara="1" rIns="91425" wrap="square" tIns="91425">
            <a:noAutofit/>
          </a:bodyPr>
          <a:lstStyle/>
          <a:p>
            <a:pPr indent="-514350" lvl="0" marL="457200" rtl="0" algn="ctr">
              <a:spcBef>
                <a:spcPts val="0"/>
              </a:spcBef>
              <a:spcAft>
                <a:spcPts val="0"/>
              </a:spcAft>
              <a:buSzPts val="4500"/>
              <a:buAutoNum type="arabicPeriod"/>
            </a:pPr>
            <a:r>
              <a:rPr lang="en"/>
              <a:t>Data Collection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3"/>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3"/>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311150" lvl="0" marL="457200" rtl="0" algn="l">
              <a:spcBef>
                <a:spcPts val="0"/>
              </a:spcBef>
              <a:spcAft>
                <a:spcPts val="0"/>
              </a:spcAft>
              <a:buSzPts val="1300"/>
              <a:buAutoNum type="alphaLcPeriod"/>
            </a:pPr>
            <a:r>
              <a:rPr lang="en" sz="1300">
                <a:solidFill>
                  <a:schemeClr val="dk1"/>
                </a:solidFill>
                <a:latin typeface="Muli"/>
                <a:ea typeface="Muli"/>
                <a:cs typeface="Muli"/>
                <a:sym typeface="Muli"/>
              </a:rPr>
              <a:t>Download of html pages</a:t>
            </a:r>
            <a:endParaRPr sz="1300"/>
          </a:p>
        </p:txBody>
      </p:sp>
      <p:sp>
        <p:nvSpPr>
          <p:cNvPr id="1038" name="Google Shape;1038;p103"/>
          <p:cNvSpPr txBox="1"/>
          <p:nvPr>
            <p:ph idx="1" type="subTitle"/>
          </p:nvPr>
        </p:nvSpPr>
        <p:spPr>
          <a:xfrm>
            <a:off x="2206500" y="1168000"/>
            <a:ext cx="4731000" cy="3064800"/>
          </a:xfrm>
          <a:prstGeom prst="rect">
            <a:avLst/>
          </a:prstGeom>
        </p:spPr>
        <p:txBody>
          <a:bodyPr anchorCtr="0" anchor="t" bIns="91425" lIns="91425" spcFirstLastPara="1" rIns="91425" wrap="square" tIns="91425">
            <a:noAutofit/>
          </a:bodyPr>
          <a:lstStyle/>
          <a:p>
            <a:pPr indent="457200" lvl="0" marL="1371600" rtl="0" algn="l">
              <a:spcBef>
                <a:spcPts val="0"/>
              </a:spcBef>
              <a:spcAft>
                <a:spcPts val="0"/>
              </a:spcAft>
              <a:buNone/>
            </a:pPr>
            <a:r>
              <a:rPr lang="en"/>
              <a:t>A first try….</a:t>
            </a:r>
            <a:endParaRPr/>
          </a:p>
          <a:p>
            <a:pPr indent="0" lvl="0" marL="0" rtl="0" algn="ctr">
              <a:spcBef>
                <a:spcPts val="0"/>
              </a:spcBef>
              <a:spcAft>
                <a:spcPts val="0"/>
              </a:spcAft>
              <a:buNone/>
            </a:pPr>
            <a:r>
              <a:rPr b="1" lang="en"/>
              <a:t>Downloading</a:t>
            </a:r>
            <a:r>
              <a:rPr lang="en"/>
              <a:t> from an </a:t>
            </a:r>
            <a:r>
              <a:rPr b="1" lang="en"/>
              <a:t>news indexing</a:t>
            </a:r>
            <a:r>
              <a:rPr lang="en"/>
              <a:t> site:</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Pro:</a:t>
            </a:r>
            <a:endParaRPr/>
          </a:p>
          <a:p>
            <a:pPr indent="-374650" lvl="0" marL="457200" rtl="0" algn="l">
              <a:lnSpc>
                <a:spcPct val="115000"/>
              </a:lnSpc>
              <a:spcBef>
                <a:spcPts val="0"/>
              </a:spcBef>
              <a:spcAft>
                <a:spcPts val="0"/>
              </a:spcAft>
              <a:buSzPts val="2300"/>
              <a:buChar char="●"/>
            </a:pPr>
            <a:r>
              <a:rPr lang="en" sz="1700">
                <a:solidFill>
                  <a:schemeClr val="dk1"/>
                </a:solidFill>
                <a:latin typeface="Arial"/>
                <a:ea typeface="Arial"/>
                <a:cs typeface="Arial"/>
                <a:sym typeface="Arial"/>
              </a:rPr>
              <a:t>Ease of access and download</a:t>
            </a:r>
            <a:endParaRPr sz="17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
                <a:solidFill>
                  <a:schemeClr val="dk1"/>
                </a:solidFill>
                <a:latin typeface="Arial"/>
                <a:ea typeface="Arial"/>
                <a:cs typeface="Arial"/>
                <a:sym typeface="Arial"/>
              </a:rPr>
              <a:t>Con:</a:t>
            </a:r>
            <a:endParaRPr>
              <a:solidFill>
                <a:schemeClr val="dk1"/>
              </a:solidFill>
              <a:latin typeface="Arial"/>
              <a:ea typeface="Arial"/>
              <a:cs typeface="Arial"/>
              <a:sym typeface="Arial"/>
            </a:endParaRPr>
          </a:p>
          <a:p>
            <a:pPr indent="-342900" lvl="0" marL="457200" marR="254000" rtl="0" algn="l">
              <a:lnSpc>
                <a:spcPct val="115000"/>
              </a:lnSpc>
              <a:spcBef>
                <a:spcPts val="0"/>
              </a:spcBef>
              <a:spcAft>
                <a:spcPts val="0"/>
              </a:spcAft>
              <a:buSzPts val="1800"/>
              <a:buChar char="●"/>
            </a:pPr>
            <a:r>
              <a:rPr lang="en" sz="1700">
                <a:latin typeface="Arial"/>
                <a:ea typeface="Arial"/>
                <a:cs typeface="Arial"/>
                <a:sym typeface="Arial"/>
              </a:rPr>
              <a:t>Missing articles</a:t>
            </a:r>
            <a:endParaRPr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Char char="●"/>
            </a:pPr>
            <a:r>
              <a:rPr lang="en" sz="1700">
                <a:latin typeface="Arial"/>
                <a:ea typeface="Arial"/>
                <a:cs typeface="Arial"/>
                <a:sym typeface="Arial"/>
              </a:rPr>
              <a:t>Imbalance of available data</a:t>
            </a:r>
            <a:endParaRPr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Char char="●"/>
            </a:pPr>
            <a:r>
              <a:rPr lang="en" sz="1700">
                <a:latin typeface="Arial"/>
                <a:ea typeface="Arial"/>
                <a:cs typeface="Arial"/>
                <a:sym typeface="Arial"/>
              </a:rPr>
              <a:t>Anti crawling</a:t>
            </a:r>
            <a:endParaRPr sz="17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4"/>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4"/>
          <p:cNvSpPr txBox="1"/>
          <p:nvPr>
            <p:ph type="ctrTitle"/>
          </p:nvPr>
        </p:nvSpPr>
        <p:spPr>
          <a:xfrm>
            <a:off x="2324375" y="701348"/>
            <a:ext cx="4731000" cy="425400"/>
          </a:xfrm>
          <a:prstGeom prst="rect">
            <a:avLst/>
          </a:prstGeom>
          <a:solidFill>
            <a:srgbClr val="B6D7A8"/>
          </a:solidFill>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AutoNum type="alphaLcPeriod"/>
            </a:pPr>
            <a:r>
              <a:rPr lang="en" sz="1300">
                <a:solidFill>
                  <a:schemeClr val="dk1"/>
                </a:solidFill>
                <a:latin typeface="Muli"/>
                <a:ea typeface="Muli"/>
                <a:cs typeface="Muli"/>
                <a:sym typeface="Muli"/>
              </a:rPr>
              <a:t>Download of html pages</a:t>
            </a:r>
            <a:endParaRPr sz="1300"/>
          </a:p>
        </p:txBody>
      </p:sp>
      <p:sp>
        <p:nvSpPr>
          <p:cNvPr id="1045" name="Google Shape;1045;p104"/>
          <p:cNvSpPr txBox="1"/>
          <p:nvPr>
            <p:ph idx="1" type="subTitle"/>
          </p:nvPr>
        </p:nvSpPr>
        <p:spPr>
          <a:xfrm>
            <a:off x="2206500" y="1232300"/>
            <a:ext cx="26874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The final solution…</a:t>
            </a:r>
            <a:endParaRPr b="1" sz="2200"/>
          </a:p>
          <a:p>
            <a:pPr indent="0" lvl="0" marL="0" rtl="0" algn="l">
              <a:spcBef>
                <a:spcPts val="0"/>
              </a:spcBef>
              <a:spcAft>
                <a:spcPts val="0"/>
              </a:spcAft>
              <a:buNone/>
            </a:pPr>
            <a:r>
              <a:t/>
            </a:r>
            <a:endParaRPr sz="2200"/>
          </a:p>
          <a:p>
            <a:pPr indent="0" lvl="0" marL="0" rtl="0" algn="ctr">
              <a:spcBef>
                <a:spcPts val="0"/>
              </a:spcBef>
              <a:spcAft>
                <a:spcPts val="0"/>
              </a:spcAft>
              <a:buNone/>
            </a:pPr>
            <a:r>
              <a:t/>
            </a:r>
            <a:endParaRPr b="1" sz="2200"/>
          </a:p>
        </p:txBody>
      </p:sp>
      <p:sp>
        <p:nvSpPr>
          <p:cNvPr id="1046" name="Google Shape;1046;p104"/>
          <p:cNvSpPr txBox="1"/>
          <p:nvPr/>
        </p:nvSpPr>
        <p:spPr>
          <a:xfrm>
            <a:off x="3542625" y="1862625"/>
            <a:ext cx="3512700" cy="86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200">
                <a:latin typeface="Muli"/>
                <a:ea typeface="Muli"/>
                <a:cs typeface="Muli"/>
                <a:sym typeface="Muli"/>
              </a:rPr>
              <a:t>Target</a:t>
            </a:r>
            <a:r>
              <a:rPr b="1" lang="en" sz="2200">
                <a:latin typeface="Muli"/>
                <a:ea typeface="Muli"/>
                <a:cs typeface="Muli"/>
                <a:sym typeface="Muli"/>
              </a:rPr>
              <a:t> the </a:t>
            </a:r>
            <a:r>
              <a:rPr b="1" lang="en" sz="2200" u="sng">
                <a:latin typeface="Muli"/>
                <a:ea typeface="Muli"/>
                <a:cs typeface="Muli"/>
                <a:sym typeface="Muli"/>
              </a:rPr>
              <a:t>individual</a:t>
            </a:r>
            <a:r>
              <a:rPr b="1" lang="en" sz="2200">
                <a:latin typeface="Muli"/>
                <a:ea typeface="Muli"/>
                <a:cs typeface="Muli"/>
                <a:sym typeface="Muli"/>
              </a:rPr>
              <a:t> news outlets websites</a:t>
            </a:r>
            <a:endParaRPr b="1" sz="2200">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5"/>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05"/>
          <p:cNvSpPr txBox="1"/>
          <p:nvPr>
            <p:ph type="ctrTitle"/>
          </p:nvPr>
        </p:nvSpPr>
        <p:spPr>
          <a:xfrm>
            <a:off x="2206500" y="607225"/>
            <a:ext cx="4731000" cy="5073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lang="en" sz="1300"/>
              <a:t>b</a:t>
            </a:r>
            <a:r>
              <a:rPr lang="en" sz="1300"/>
              <a:t>.       </a:t>
            </a:r>
            <a:r>
              <a:rPr lang="en" sz="1300">
                <a:solidFill>
                  <a:schemeClr val="dk1"/>
                </a:solidFill>
                <a:latin typeface="Muli"/>
                <a:ea typeface="Muli"/>
                <a:cs typeface="Muli"/>
                <a:sym typeface="Muli"/>
              </a:rPr>
              <a:t>Creating the parsers for each news outlet website</a:t>
            </a:r>
            <a:endParaRPr sz="1300">
              <a:solidFill>
                <a:schemeClr val="dk1"/>
              </a:solidFill>
              <a:latin typeface="Muli"/>
              <a:ea typeface="Muli"/>
              <a:cs typeface="Muli"/>
              <a:sym typeface="Muli"/>
            </a:endParaRPr>
          </a:p>
          <a:p>
            <a:pPr indent="0" lvl="0" marL="0" rtl="0" algn="ctr">
              <a:spcBef>
                <a:spcPts val="0"/>
              </a:spcBef>
              <a:spcAft>
                <a:spcPts val="0"/>
              </a:spcAft>
              <a:buNone/>
            </a:pPr>
            <a:r>
              <a:t/>
            </a:r>
            <a:endParaRPr sz="1300"/>
          </a:p>
        </p:txBody>
      </p:sp>
      <p:sp>
        <p:nvSpPr>
          <p:cNvPr id="1053" name="Google Shape;1053;p105"/>
          <p:cNvSpPr txBox="1"/>
          <p:nvPr>
            <p:ph idx="1" type="subTitle"/>
          </p:nvPr>
        </p:nvSpPr>
        <p:spPr>
          <a:xfrm>
            <a:off x="2206500" y="1157300"/>
            <a:ext cx="4858500" cy="22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an URL for each article: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Individual parsers for each news outlet</a:t>
            </a:r>
            <a:br>
              <a:rPr lang="en"/>
            </a:br>
            <a:endParaRPr/>
          </a:p>
          <a:p>
            <a:pPr indent="-342900" lvl="0" marL="457200" rtl="0" algn="l">
              <a:spcBef>
                <a:spcPts val="0"/>
              </a:spcBef>
              <a:spcAft>
                <a:spcPts val="0"/>
              </a:spcAft>
              <a:buSzPts val="1800"/>
              <a:buAutoNum type="arabicPeriod"/>
            </a:pPr>
            <a:r>
              <a:rPr lang="en"/>
              <a:t>Parallelizing the requests and parsing for each news outlet</a:t>
            </a:r>
            <a:endParaRPr/>
          </a:p>
          <a:p>
            <a:pPr indent="0" lvl="0" marL="457200" rtl="0" algn="ctr">
              <a:spcBef>
                <a:spcPts val="0"/>
              </a:spcBef>
              <a:spcAft>
                <a:spcPts val="0"/>
              </a:spcAft>
              <a:buNone/>
            </a:pPr>
            <a:r>
              <a:t/>
            </a:r>
            <a:endParaRPr/>
          </a:p>
        </p:txBody>
      </p:sp>
      <p:sp>
        <p:nvSpPr>
          <p:cNvPr id="1054" name="Google Shape;1054;p105"/>
          <p:cNvSpPr txBox="1"/>
          <p:nvPr/>
        </p:nvSpPr>
        <p:spPr>
          <a:xfrm flipH="1" rot="10800000">
            <a:off x="2443175" y="4018400"/>
            <a:ext cx="44256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1055" name="Google Shape;1055;p105"/>
          <p:cNvSpPr txBox="1"/>
          <p:nvPr>
            <p:ph idx="4294967295" type="title"/>
          </p:nvPr>
        </p:nvSpPr>
        <p:spPr>
          <a:xfrm>
            <a:off x="2078825" y="4018400"/>
            <a:ext cx="4858500" cy="300000"/>
          </a:xfrm>
          <a:prstGeom prst="rect">
            <a:avLst/>
          </a:prstGeom>
          <a:solidFill>
            <a:srgbClr val="B6D7A8"/>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300"/>
              <a:t>Note: We were careful not to overload the websites with requests</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06"/>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6"/>
          <p:cNvSpPr txBox="1"/>
          <p:nvPr>
            <p:ph type="ctrTitle"/>
          </p:nvPr>
        </p:nvSpPr>
        <p:spPr>
          <a:xfrm>
            <a:off x="2206500" y="707225"/>
            <a:ext cx="4731000" cy="480000"/>
          </a:xfrm>
          <a:prstGeom prst="rect">
            <a:avLst/>
          </a:prstGeom>
          <a:solidFill>
            <a:srgbClr val="B6D7A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300"/>
              <a:t>c</a:t>
            </a:r>
            <a:r>
              <a:rPr lang="en" sz="1300"/>
              <a:t>. </a:t>
            </a:r>
            <a:r>
              <a:rPr lang="en" sz="1300">
                <a:solidFill>
                  <a:schemeClr val="dk1"/>
                </a:solidFill>
                <a:latin typeface="Muli"/>
                <a:ea typeface="Muli"/>
                <a:cs typeface="Muli"/>
                <a:sym typeface="Muli"/>
              </a:rPr>
              <a:t>Filling of missing data</a:t>
            </a:r>
            <a:endParaRPr sz="1300">
              <a:solidFill>
                <a:schemeClr val="dk1"/>
              </a:solidFill>
              <a:latin typeface="Muli"/>
              <a:ea typeface="Muli"/>
              <a:cs typeface="Muli"/>
              <a:sym typeface="Muli"/>
            </a:endParaRPr>
          </a:p>
          <a:p>
            <a:pPr indent="0" lvl="0" marL="0" rtl="0" algn="ctr">
              <a:spcBef>
                <a:spcPts val="0"/>
              </a:spcBef>
              <a:spcAft>
                <a:spcPts val="0"/>
              </a:spcAft>
              <a:buNone/>
            </a:pPr>
            <a:r>
              <a:rPr lang="en" sz="1300"/>
              <a:t> </a:t>
            </a:r>
            <a:endParaRPr sz="1300"/>
          </a:p>
        </p:txBody>
      </p:sp>
      <p:sp>
        <p:nvSpPr>
          <p:cNvPr id="1062" name="Google Shape;1062;p106"/>
          <p:cNvSpPr txBox="1"/>
          <p:nvPr>
            <p:ph idx="1" type="subTitle"/>
          </p:nvPr>
        </p:nvSpPr>
        <p:spPr>
          <a:xfrm>
            <a:off x="2206500" y="1275150"/>
            <a:ext cx="4731000" cy="30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Each </a:t>
            </a:r>
            <a:r>
              <a:rPr b="1" lang="en"/>
              <a:t>Parser </a:t>
            </a:r>
            <a:r>
              <a:rPr lang="en"/>
              <a:t>created a CSV.</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The CSVs were </a:t>
            </a:r>
            <a:r>
              <a:rPr b="1" lang="en"/>
              <a:t>merged</a:t>
            </a:r>
            <a:r>
              <a:rPr lang="en"/>
              <a:t>...</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a:t>
            </a:r>
            <a:r>
              <a:rPr b="1" lang="en"/>
              <a:t>Incomplete data</a:t>
            </a:r>
            <a:r>
              <a:rPr lang="en"/>
              <a:t> was dropped</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Result:</a:t>
            </a:r>
            <a:endParaRPr b="1"/>
          </a:p>
          <a:p>
            <a:pPr indent="0" lvl="0" marL="0" rtl="0" algn="ctr">
              <a:spcBef>
                <a:spcPts val="0"/>
              </a:spcBef>
              <a:spcAft>
                <a:spcPts val="0"/>
              </a:spcAft>
              <a:buNone/>
            </a:pPr>
            <a:r>
              <a:rPr b="1" lang="en" sz="2500"/>
              <a:t>24584 articles</a:t>
            </a:r>
            <a:endParaRPr b="1"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07"/>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7"/>
          <p:cNvSpPr txBox="1"/>
          <p:nvPr>
            <p:ph type="ctrTitle"/>
          </p:nvPr>
        </p:nvSpPr>
        <p:spPr>
          <a:xfrm>
            <a:off x="2206500" y="1725450"/>
            <a:ext cx="4731000" cy="16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Preprocessing of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8"/>
          <p:cNvSpPr/>
          <p:nvPr/>
        </p:nvSpPr>
        <p:spPr>
          <a:xfrm>
            <a:off x="949525" y="1322675"/>
            <a:ext cx="2206200" cy="2831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08"/>
          <p:cNvSpPr/>
          <p:nvPr/>
        </p:nvSpPr>
        <p:spPr>
          <a:xfrm>
            <a:off x="3468875" y="1322675"/>
            <a:ext cx="2206200" cy="28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8"/>
          <p:cNvSpPr/>
          <p:nvPr/>
        </p:nvSpPr>
        <p:spPr>
          <a:xfrm>
            <a:off x="5988225" y="1322675"/>
            <a:ext cx="2206200" cy="2831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8"/>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a:buAutoNum type="alphaLcPeriod"/>
            </a:pPr>
            <a:r>
              <a:rPr b="1" lang="en" sz="1600">
                <a:solidFill>
                  <a:schemeClr val="dk1"/>
                </a:solidFill>
                <a:latin typeface="Muli"/>
                <a:ea typeface="Muli"/>
                <a:cs typeface="Muli"/>
                <a:sym typeface="Muli"/>
              </a:rPr>
              <a:t>Stemming, Removal of special characters from text</a:t>
            </a:r>
            <a:endParaRPr b="1" sz="3300"/>
          </a:p>
        </p:txBody>
      </p:sp>
      <p:sp>
        <p:nvSpPr>
          <p:cNvPr id="1077" name="Google Shape;1077;p108"/>
          <p:cNvSpPr txBox="1"/>
          <p:nvPr>
            <p:ph idx="1" type="subTitle"/>
          </p:nvPr>
        </p:nvSpPr>
        <p:spPr>
          <a:xfrm>
            <a:off x="9961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Both title and content</a:t>
            </a:r>
            <a:endParaRPr/>
          </a:p>
        </p:txBody>
      </p:sp>
      <p:sp>
        <p:nvSpPr>
          <p:cNvPr id="1078" name="Google Shape;1078;p108"/>
          <p:cNvSpPr txBox="1"/>
          <p:nvPr>
            <p:ph idx="2" type="subTitle"/>
          </p:nvPr>
        </p:nvSpPr>
        <p:spPr>
          <a:xfrm>
            <a:off x="996175" y="2427425"/>
            <a:ext cx="1866900" cy="621900"/>
          </a:xfrm>
          <a:prstGeom prst="rect">
            <a:avLst/>
          </a:prstGeom>
        </p:spPr>
        <p:txBody>
          <a:bodyPr anchorCtr="0" anchor="t" bIns="91425" lIns="91425" spcFirstLastPara="1" rIns="91425" wrap="square" tIns="91425">
            <a:noAutofit/>
          </a:bodyPr>
          <a:lstStyle/>
          <a:p>
            <a:pPr indent="0" lvl="0" marL="457200" marR="254000" rtl="0" algn="ctr">
              <a:lnSpc>
                <a:spcPct val="115000"/>
              </a:lnSpc>
              <a:spcBef>
                <a:spcPts val="0"/>
              </a:spcBef>
              <a:spcAft>
                <a:spcPts val="1800"/>
              </a:spcAft>
              <a:buNone/>
            </a:pPr>
            <a:r>
              <a:rPr b="1" lang="en" sz="1100">
                <a:solidFill>
                  <a:schemeClr val="dk1"/>
                </a:solidFill>
                <a:latin typeface="Muli"/>
                <a:ea typeface="Muli"/>
                <a:cs typeface="Muli"/>
                <a:sym typeface="Muli"/>
              </a:rPr>
              <a:t>Conversion to lower-case</a:t>
            </a:r>
            <a:endParaRPr b="1" sz="1100">
              <a:latin typeface="Muli"/>
              <a:ea typeface="Muli"/>
              <a:cs typeface="Muli"/>
              <a:sym typeface="Muli"/>
            </a:endParaRPr>
          </a:p>
        </p:txBody>
      </p:sp>
      <p:sp>
        <p:nvSpPr>
          <p:cNvPr id="1079" name="Google Shape;1079;p108"/>
          <p:cNvSpPr txBox="1"/>
          <p:nvPr>
            <p:ph idx="3" type="subTitle"/>
          </p:nvPr>
        </p:nvSpPr>
        <p:spPr>
          <a:xfrm>
            <a:off x="351552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Library defined punctuation and RegEx, removal of stop-words</a:t>
            </a:r>
            <a:endParaRPr>
              <a:solidFill>
                <a:schemeClr val="lt1"/>
              </a:solidFill>
            </a:endParaRPr>
          </a:p>
        </p:txBody>
      </p:sp>
      <p:sp>
        <p:nvSpPr>
          <p:cNvPr id="1080" name="Google Shape;1080;p108"/>
          <p:cNvSpPr txBox="1"/>
          <p:nvPr>
            <p:ph idx="4" type="subTitle"/>
          </p:nvPr>
        </p:nvSpPr>
        <p:spPr>
          <a:xfrm>
            <a:off x="351552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 Special character removal</a:t>
            </a:r>
            <a:endParaRPr sz="1100">
              <a:solidFill>
                <a:schemeClr val="lt1"/>
              </a:solidFill>
            </a:endParaRPr>
          </a:p>
        </p:txBody>
      </p:sp>
      <p:sp>
        <p:nvSpPr>
          <p:cNvPr id="1081" name="Google Shape;1081;p108"/>
          <p:cNvSpPr txBox="1"/>
          <p:nvPr>
            <p:ph idx="5" type="subTitle"/>
          </p:nvPr>
        </p:nvSpPr>
        <p:spPr>
          <a:xfrm>
            <a:off x="60348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Snowball Stemmer method for italian language</a:t>
            </a:r>
            <a:endParaRPr/>
          </a:p>
        </p:txBody>
      </p:sp>
      <p:sp>
        <p:nvSpPr>
          <p:cNvPr id="1082" name="Google Shape;1082;p108"/>
          <p:cNvSpPr txBox="1"/>
          <p:nvPr>
            <p:ph idx="6" type="subTitle"/>
          </p:nvPr>
        </p:nvSpPr>
        <p:spPr>
          <a:xfrm>
            <a:off x="603487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 Stemming</a:t>
            </a:r>
            <a:endParaRPr sz="1100"/>
          </a:p>
        </p:txBody>
      </p:sp>
      <p:pic>
        <p:nvPicPr>
          <p:cNvPr id="1083" name="Google Shape;1083;p108"/>
          <p:cNvPicPr preferRelativeResize="0"/>
          <p:nvPr/>
        </p:nvPicPr>
        <p:blipFill>
          <a:blip r:embed="rId3">
            <a:alphaModFix/>
          </a:blip>
          <a:stretch>
            <a:fillRect/>
          </a:stretch>
        </p:blipFill>
        <p:spPr>
          <a:xfrm>
            <a:off x="1843975" y="1778625"/>
            <a:ext cx="417300" cy="417300"/>
          </a:xfrm>
          <a:prstGeom prst="rect">
            <a:avLst/>
          </a:prstGeom>
          <a:noFill/>
          <a:ln>
            <a:noFill/>
          </a:ln>
        </p:spPr>
      </p:pic>
      <p:sp>
        <p:nvSpPr>
          <p:cNvPr id="1084" name="Google Shape;1084;p108"/>
          <p:cNvSpPr txBox="1"/>
          <p:nvPr/>
        </p:nvSpPr>
        <p:spPr>
          <a:xfrm>
            <a:off x="6353325" y="1839300"/>
            <a:ext cx="1476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Notizie    notiz</a:t>
            </a:r>
            <a:endParaRPr>
              <a:latin typeface="Muli"/>
              <a:ea typeface="Muli"/>
              <a:cs typeface="Muli"/>
              <a:sym typeface="Muli"/>
            </a:endParaRPr>
          </a:p>
        </p:txBody>
      </p:sp>
      <p:sp>
        <p:nvSpPr>
          <p:cNvPr id="1085" name="Google Shape;1085;p108"/>
          <p:cNvSpPr/>
          <p:nvPr/>
        </p:nvSpPr>
        <p:spPr>
          <a:xfrm>
            <a:off x="7078900" y="2040825"/>
            <a:ext cx="82800" cy="378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8"/>
          <p:cNvSpPr txBox="1"/>
          <p:nvPr/>
        </p:nvSpPr>
        <p:spPr>
          <a:xfrm>
            <a:off x="4180325" y="1693800"/>
            <a:ext cx="783300" cy="6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B6D7A8"/>
                </a:solidFill>
                <a:latin typeface="Muli"/>
                <a:ea typeface="Muli"/>
                <a:cs typeface="Muli"/>
                <a:sym typeface="Muli"/>
              </a:rPr>
              <a:t>?!#</a:t>
            </a:r>
            <a:endParaRPr sz="3600">
              <a:solidFill>
                <a:srgbClr val="B6D7A8"/>
              </a:solidFill>
              <a:latin typeface="Muli"/>
              <a:ea typeface="Muli"/>
              <a:cs typeface="Muli"/>
              <a:sym typeface="Muli"/>
            </a:endParaRPr>
          </a:p>
        </p:txBody>
      </p:sp>
      <p:cxnSp>
        <p:nvCxnSpPr>
          <p:cNvPr id="1087" name="Google Shape;1087;p108"/>
          <p:cNvCxnSpPr/>
          <p:nvPr/>
        </p:nvCxnSpPr>
        <p:spPr>
          <a:xfrm>
            <a:off x="4172825" y="2078625"/>
            <a:ext cx="798300" cy="15000"/>
          </a:xfrm>
          <a:prstGeom prst="straightConnector1">
            <a:avLst/>
          </a:prstGeom>
          <a:noFill/>
          <a:ln cap="flat" cmpd="sng" w="28575">
            <a:solidFill>
              <a:srgbClr val="B6D7A8"/>
            </a:solidFill>
            <a:prstDash val="solid"/>
            <a:round/>
            <a:headEnd len="med" w="med" type="non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09"/>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09"/>
          <p:cNvSpPr txBox="1"/>
          <p:nvPr>
            <p:ph type="ctrTitle"/>
          </p:nvPr>
        </p:nvSpPr>
        <p:spPr>
          <a:xfrm>
            <a:off x="2206500" y="1725450"/>
            <a:ext cx="4731000" cy="16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Classificat</a:t>
            </a:r>
            <a:r>
              <a:rPr lang="en"/>
              <a:t>i</a:t>
            </a:r>
            <a:r>
              <a:rPr lang="en"/>
              <a:t>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ctrTitle"/>
          </p:nvPr>
        </p:nvSpPr>
        <p:spPr>
          <a:xfrm>
            <a:off x="1835475" y="540250"/>
            <a:ext cx="5476500" cy="2004300"/>
          </a:xfrm>
          <a:prstGeom prst="rect">
            <a:avLst/>
          </a:prstGeom>
          <a:solidFill>
            <a:srgbClr val="6FA8DC"/>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200"/>
              <a:t>Reddit Section 1:</a:t>
            </a:r>
            <a:endParaRPr sz="3200"/>
          </a:p>
          <a:p>
            <a:pPr indent="0" lvl="0" marL="0" rtl="0" algn="ctr">
              <a:spcBef>
                <a:spcPts val="0"/>
              </a:spcBef>
              <a:spcAft>
                <a:spcPts val="0"/>
              </a:spcAft>
              <a:buNone/>
            </a:pPr>
            <a:r>
              <a:rPr lang="en" sz="3200"/>
              <a:t>Sentiment Analysis on Reddit</a:t>
            </a:r>
            <a:endParaRPr sz="3200"/>
          </a:p>
        </p:txBody>
      </p:sp>
      <p:sp>
        <p:nvSpPr>
          <p:cNvPr id="348" name="Google Shape;348;p56"/>
          <p:cNvSpPr txBox="1"/>
          <p:nvPr>
            <p:ph idx="1" type="subTitle"/>
          </p:nvPr>
        </p:nvSpPr>
        <p:spPr>
          <a:xfrm>
            <a:off x="1835375" y="2501450"/>
            <a:ext cx="5476500" cy="21018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Detecting polarity of comments on Reddit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10"/>
          <p:cNvSpPr/>
          <p:nvPr/>
        </p:nvSpPr>
        <p:spPr>
          <a:xfrm>
            <a:off x="1389375" y="2249375"/>
            <a:ext cx="1446300" cy="1446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99" name="Google Shape;1099;p110"/>
          <p:cNvSpPr/>
          <p:nvPr/>
        </p:nvSpPr>
        <p:spPr>
          <a:xfrm>
            <a:off x="3848850" y="2249375"/>
            <a:ext cx="1446300" cy="144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1100" name="Google Shape;1100;p110"/>
          <p:cNvSpPr/>
          <p:nvPr/>
        </p:nvSpPr>
        <p:spPr>
          <a:xfrm>
            <a:off x="6308325" y="2249375"/>
            <a:ext cx="1446300" cy="1446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1101" name="Google Shape;1101;p110"/>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chose between 3 possible models...</a:t>
            </a:r>
            <a:endParaRPr/>
          </a:p>
        </p:txBody>
      </p:sp>
      <p:sp>
        <p:nvSpPr>
          <p:cNvPr id="1102" name="Google Shape;1102;p110"/>
          <p:cNvSpPr/>
          <p:nvPr/>
        </p:nvSpPr>
        <p:spPr>
          <a:xfrm>
            <a:off x="122040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03" name="Google Shape;1103;p110"/>
          <p:cNvSpPr/>
          <p:nvPr/>
        </p:nvSpPr>
        <p:spPr>
          <a:xfrm rot="10800000">
            <a:off x="3679875"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04" name="Google Shape;1104;p110"/>
          <p:cNvSpPr/>
          <p:nvPr/>
        </p:nvSpPr>
        <p:spPr>
          <a:xfrm>
            <a:off x="613935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05" name="Google Shape;1105;p110"/>
          <p:cNvSpPr/>
          <p:nvPr/>
        </p:nvSpPr>
        <p:spPr>
          <a:xfrm rot="10800000">
            <a:off x="6139350"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grpSp>
        <p:nvGrpSpPr>
          <p:cNvPr id="1106" name="Google Shape;1106;p110"/>
          <p:cNvGrpSpPr/>
          <p:nvPr/>
        </p:nvGrpSpPr>
        <p:grpSpPr>
          <a:xfrm>
            <a:off x="1220400" y="2079875"/>
            <a:ext cx="2525275" cy="955775"/>
            <a:chOff x="1220400" y="1679100"/>
            <a:chExt cx="2525275" cy="955775"/>
          </a:xfrm>
        </p:grpSpPr>
        <p:sp>
          <p:nvSpPr>
            <p:cNvPr id="1107" name="Google Shape;1107;p110"/>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1108" name="Google Shape;1108;p110"/>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1109" name="Google Shape;1109;p110"/>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110"/>
          <p:cNvGrpSpPr/>
          <p:nvPr/>
        </p:nvGrpSpPr>
        <p:grpSpPr>
          <a:xfrm flipH="1" rot="10800000">
            <a:off x="3679875" y="2909750"/>
            <a:ext cx="2525275" cy="955775"/>
            <a:chOff x="1220400" y="1679100"/>
            <a:chExt cx="2525275" cy="955775"/>
          </a:xfrm>
        </p:grpSpPr>
        <p:sp>
          <p:nvSpPr>
            <p:cNvPr id="1111" name="Google Shape;1111;p110"/>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1112" name="Google Shape;1112;p110"/>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1113" name="Google Shape;1113;p110"/>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110"/>
          <p:cNvSpPr/>
          <p:nvPr/>
        </p:nvSpPr>
        <p:spPr>
          <a:xfrm>
            <a:off x="937577" y="1618175"/>
            <a:ext cx="555000" cy="555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01</a:t>
            </a:r>
            <a:endParaRPr sz="2500">
              <a:latin typeface="Fjalla One"/>
              <a:ea typeface="Fjalla One"/>
              <a:cs typeface="Fjalla One"/>
              <a:sym typeface="Fjalla One"/>
            </a:endParaRPr>
          </a:p>
        </p:txBody>
      </p:sp>
      <p:sp>
        <p:nvSpPr>
          <p:cNvPr id="1115" name="Google Shape;1115;p110"/>
          <p:cNvSpPr/>
          <p:nvPr/>
        </p:nvSpPr>
        <p:spPr>
          <a:xfrm>
            <a:off x="3398771" y="1618175"/>
            <a:ext cx="555000" cy="55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jalla One"/>
                <a:ea typeface="Fjalla One"/>
                <a:cs typeface="Fjalla One"/>
                <a:sym typeface="Fjalla One"/>
              </a:rPr>
              <a:t>02</a:t>
            </a:r>
            <a:endParaRPr sz="2500">
              <a:solidFill>
                <a:schemeClr val="lt1"/>
              </a:solidFill>
              <a:latin typeface="Fjalla One"/>
              <a:ea typeface="Fjalla One"/>
              <a:cs typeface="Fjalla One"/>
              <a:sym typeface="Fjalla One"/>
            </a:endParaRPr>
          </a:p>
        </p:txBody>
      </p:sp>
      <p:sp>
        <p:nvSpPr>
          <p:cNvPr id="1116" name="Google Shape;1116;p110"/>
          <p:cNvSpPr/>
          <p:nvPr/>
        </p:nvSpPr>
        <p:spPr>
          <a:xfrm>
            <a:off x="5859964" y="1618175"/>
            <a:ext cx="555000" cy="555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03</a:t>
            </a:r>
            <a:endParaRPr sz="2500">
              <a:latin typeface="Fjalla One"/>
              <a:ea typeface="Fjalla One"/>
              <a:cs typeface="Fjalla One"/>
              <a:sym typeface="Fjalla One"/>
            </a:endParaRPr>
          </a:p>
        </p:txBody>
      </p:sp>
      <p:sp>
        <p:nvSpPr>
          <p:cNvPr id="1117" name="Google Shape;1117;p110"/>
          <p:cNvSpPr/>
          <p:nvPr/>
        </p:nvSpPr>
        <p:spPr>
          <a:xfrm>
            <a:off x="1389375" y="2773550"/>
            <a:ext cx="1446300" cy="8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
                <a:ea typeface="Muli"/>
                <a:cs typeface="Muli"/>
                <a:sym typeface="Muli"/>
              </a:rPr>
              <a:t>Obvious keyword selection </a:t>
            </a:r>
            <a:endParaRPr>
              <a:solidFill>
                <a:schemeClr val="dk1"/>
              </a:solidFill>
            </a:endParaRPr>
          </a:p>
        </p:txBody>
      </p:sp>
      <p:sp>
        <p:nvSpPr>
          <p:cNvPr id="1118" name="Google Shape;1118;p110"/>
          <p:cNvSpPr/>
          <p:nvPr/>
        </p:nvSpPr>
        <p:spPr>
          <a:xfrm>
            <a:off x="3848850" y="2773550"/>
            <a:ext cx="1446300" cy="6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1119" name="Google Shape;1119;p110"/>
          <p:cNvSpPr/>
          <p:nvPr/>
        </p:nvSpPr>
        <p:spPr>
          <a:xfrm>
            <a:off x="6308325" y="2773550"/>
            <a:ext cx="14463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Muli"/>
                <a:ea typeface="Muli"/>
                <a:cs typeface="Muli"/>
                <a:sym typeface="Muli"/>
              </a:rPr>
              <a:t>Clustered keywords</a:t>
            </a:r>
            <a:endParaRPr>
              <a:solidFill>
                <a:schemeClr val="dk1"/>
              </a:solidFill>
            </a:endParaRPr>
          </a:p>
        </p:txBody>
      </p:sp>
      <p:sp>
        <p:nvSpPr>
          <p:cNvPr id="1120" name="Google Shape;1120;p110"/>
          <p:cNvSpPr/>
          <p:nvPr/>
        </p:nvSpPr>
        <p:spPr>
          <a:xfrm>
            <a:off x="1389375" y="2544075"/>
            <a:ext cx="1446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jalla One"/>
                <a:ea typeface="Fjalla One"/>
                <a:cs typeface="Fjalla One"/>
                <a:sym typeface="Fjalla One"/>
              </a:rPr>
              <a:t>Dummy model</a:t>
            </a:r>
            <a:endParaRPr>
              <a:solidFill>
                <a:schemeClr val="dk1"/>
              </a:solidFill>
            </a:endParaRPr>
          </a:p>
        </p:txBody>
      </p:sp>
      <p:sp>
        <p:nvSpPr>
          <p:cNvPr id="1121" name="Google Shape;1121;p110"/>
          <p:cNvSpPr/>
          <p:nvPr/>
        </p:nvSpPr>
        <p:spPr>
          <a:xfrm>
            <a:off x="3848850" y="2544075"/>
            <a:ext cx="1446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Fjalla One"/>
                <a:ea typeface="Fjalla One"/>
                <a:cs typeface="Fjalla One"/>
                <a:sym typeface="Fjalla One"/>
              </a:rPr>
              <a:t>LDA</a:t>
            </a:r>
            <a:endParaRPr>
              <a:solidFill>
                <a:schemeClr val="lt1"/>
              </a:solidFill>
            </a:endParaRPr>
          </a:p>
        </p:txBody>
      </p:sp>
      <p:sp>
        <p:nvSpPr>
          <p:cNvPr id="1122" name="Google Shape;1122;p110"/>
          <p:cNvSpPr/>
          <p:nvPr/>
        </p:nvSpPr>
        <p:spPr>
          <a:xfrm>
            <a:off x="6308325" y="2544075"/>
            <a:ext cx="1446300" cy="4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Fjalla One"/>
                <a:ea typeface="Fjalla One"/>
                <a:cs typeface="Fjalla One"/>
                <a:sym typeface="Fjalla One"/>
              </a:rPr>
              <a:t>NMF</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11"/>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1"/>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311150" lvl="0" marL="457200" rtl="0" algn="l">
              <a:spcBef>
                <a:spcPts val="0"/>
              </a:spcBef>
              <a:spcAft>
                <a:spcPts val="0"/>
              </a:spcAft>
              <a:buClr>
                <a:schemeClr val="dk1"/>
              </a:buClr>
              <a:buSzPts val="1300"/>
              <a:buAutoNum type="alphaLcPeriod"/>
            </a:pPr>
            <a:r>
              <a:rPr lang="en" sz="1300">
                <a:solidFill>
                  <a:schemeClr val="dk1"/>
                </a:solidFill>
                <a:latin typeface="Muli"/>
                <a:ea typeface="Muli"/>
                <a:cs typeface="Muli"/>
                <a:sym typeface="Muli"/>
              </a:rPr>
              <a:t>Arbitrary keywords classifier</a:t>
            </a:r>
            <a:endParaRPr sz="1300"/>
          </a:p>
        </p:txBody>
      </p:sp>
      <p:sp>
        <p:nvSpPr>
          <p:cNvPr id="1129" name="Google Shape;1129;p111"/>
          <p:cNvSpPr txBox="1"/>
          <p:nvPr>
            <p:ph idx="1" type="subTitle"/>
          </p:nvPr>
        </p:nvSpPr>
        <p:spPr>
          <a:xfrm>
            <a:off x="2206500" y="1168000"/>
            <a:ext cx="4731000" cy="2486100"/>
          </a:xfrm>
          <a:prstGeom prst="rect">
            <a:avLst/>
          </a:prstGeom>
        </p:spPr>
        <p:txBody>
          <a:bodyPr anchorCtr="0" anchor="t" bIns="91425" lIns="91425" spcFirstLastPara="1" rIns="91425" wrap="square" tIns="91425">
            <a:noAutofit/>
          </a:bodyPr>
          <a:lstStyle/>
          <a:p>
            <a:pPr indent="-336550" lvl="0" marL="457200" marR="254000" rtl="0" algn="l">
              <a:lnSpc>
                <a:spcPct val="115000"/>
              </a:lnSpc>
              <a:spcBef>
                <a:spcPts val="0"/>
              </a:spcBef>
              <a:spcAft>
                <a:spcPts val="0"/>
              </a:spcAft>
              <a:buSzPts val="1700"/>
              <a:buFont typeface="Arial"/>
              <a:buChar char="●"/>
            </a:pPr>
            <a:r>
              <a:rPr lang="en" sz="1700">
                <a:latin typeface="Arial"/>
                <a:ea typeface="Arial"/>
                <a:cs typeface="Arial"/>
                <a:sym typeface="Arial"/>
              </a:rPr>
              <a:t>Used as </a:t>
            </a:r>
            <a:r>
              <a:rPr b="1" lang="en" sz="1700">
                <a:latin typeface="Arial"/>
                <a:ea typeface="Arial"/>
                <a:cs typeface="Arial"/>
                <a:sym typeface="Arial"/>
              </a:rPr>
              <a:t>Reference Model…</a:t>
            </a:r>
            <a:endParaRPr b="1"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Char char="●"/>
            </a:pPr>
            <a:r>
              <a:rPr lang="en" sz="1700">
                <a:latin typeface="Arial"/>
                <a:ea typeface="Arial"/>
                <a:cs typeface="Arial"/>
                <a:sym typeface="Arial"/>
              </a:rPr>
              <a:t>Matching arbitrary keywords</a:t>
            </a:r>
            <a:endParaRPr sz="1700">
              <a:latin typeface="Arial"/>
              <a:ea typeface="Arial"/>
              <a:cs typeface="Arial"/>
              <a:sym typeface="Arial"/>
            </a:endParaRPr>
          </a:p>
          <a:p>
            <a:pPr indent="0" lvl="0" marL="914400" marR="254000" rtl="0" algn="l">
              <a:lnSpc>
                <a:spcPct val="115000"/>
              </a:lnSpc>
              <a:spcBef>
                <a:spcPts val="1800"/>
              </a:spcBef>
              <a:spcAft>
                <a:spcPts val="1800"/>
              </a:spcAft>
              <a:buNone/>
            </a:pPr>
            <a:r>
              <a:t/>
            </a:r>
            <a:endParaRPr b="1" sz="1700">
              <a:latin typeface="Arial"/>
              <a:ea typeface="Arial"/>
              <a:cs typeface="Arial"/>
              <a:sym typeface="Arial"/>
            </a:endParaRPr>
          </a:p>
        </p:txBody>
      </p:sp>
      <p:pic>
        <p:nvPicPr>
          <p:cNvPr id="1130" name="Google Shape;1130;p111"/>
          <p:cNvPicPr preferRelativeResize="0"/>
          <p:nvPr/>
        </p:nvPicPr>
        <p:blipFill>
          <a:blip r:embed="rId3">
            <a:alphaModFix/>
          </a:blip>
          <a:stretch>
            <a:fillRect/>
          </a:stretch>
        </p:blipFill>
        <p:spPr>
          <a:xfrm>
            <a:off x="2206500" y="1947023"/>
            <a:ext cx="4665349" cy="1846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2"/>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2"/>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311150" lvl="0" marL="457200" rtl="0" algn="l">
              <a:spcBef>
                <a:spcPts val="0"/>
              </a:spcBef>
              <a:spcAft>
                <a:spcPts val="0"/>
              </a:spcAft>
              <a:buSzPts val="1300"/>
              <a:buAutoNum type="alphaLcPeriod"/>
            </a:pPr>
            <a:r>
              <a:rPr lang="en" sz="1300">
                <a:solidFill>
                  <a:schemeClr val="dk1"/>
                </a:solidFill>
                <a:latin typeface="Muli"/>
                <a:ea typeface="Muli"/>
                <a:cs typeface="Muli"/>
                <a:sym typeface="Muli"/>
              </a:rPr>
              <a:t>Arbitrary keywords classifier</a:t>
            </a:r>
            <a:endParaRPr sz="1300"/>
          </a:p>
        </p:txBody>
      </p:sp>
      <p:sp>
        <p:nvSpPr>
          <p:cNvPr id="1137" name="Google Shape;1137;p112"/>
          <p:cNvSpPr txBox="1"/>
          <p:nvPr>
            <p:ph idx="1" type="subTitle"/>
          </p:nvPr>
        </p:nvSpPr>
        <p:spPr>
          <a:xfrm>
            <a:off x="2206500" y="1168000"/>
            <a:ext cx="4731000" cy="30648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lang="en" sz="1700">
                <a:latin typeface="Arial"/>
                <a:ea typeface="Arial"/>
                <a:cs typeface="Arial"/>
                <a:sym typeface="Arial"/>
              </a:rPr>
              <a:t>It was </a:t>
            </a:r>
            <a:r>
              <a:rPr b="1" lang="en" sz="1700">
                <a:latin typeface="Arial"/>
                <a:ea typeface="Arial"/>
                <a:cs typeface="Arial"/>
                <a:sym typeface="Arial"/>
              </a:rPr>
              <a:t>not super great</a:t>
            </a:r>
            <a:r>
              <a:rPr lang="en" sz="1700">
                <a:latin typeface="Arial"/>
                <a:ea typeface="Arial"/>
                <a:cs typeface="Arial"/>
                <a:sym typeface="Arial"/>
              </a:rPr>
              <a:t>…</a:t>
            </a:r>
            <a:endParaRPr sz="1700">
              <a:latin typeface="Arial"/>
              <a:ea typeface="Arial"/>
              <a:cs typeface="Arial"/>
              <a:sym typeface="Arial"/>
            </a:endParaRPr>
          </a:p>
          <a:p>
            <a:pPr indent="0" lvl="0" marL="1371600" marR="254000" rtl="0" algn="l">
              <a:lnSpc>
                <a:spcPct val="115000"/>
              </a:lnSpc>
              <a:spcBef>
                <a:spcPts val="1800"/>
              </a:spcBef>
              <a:spcAft>
                <a:spcPts val="1800"/>
              </a:spcAft>
              <a:buNone/>
            </a:pPr>
            <a:r>
              <a:rPr lang="en" sz="1700">
                <a:latin typeface="Arial"/>
                <a:ea typeface="Arial"/>
                <a:cs typeface="Arial"/>
                <a:sym typeface="Arial"/>
              </a:rPr>
              <a:t>...Too many </a:t>
            </a:r>
            <a:r>
              <a:rPr b="1" lang="en" sz="1700">
                <a:latin typeface="Arial"/>
                <a:ea typeface="Arial"/>
                <a:cs typeface="Arial"/>
                <a:sym typeface="Arial"/>
              </a:rPr>
              <a:t>false positive</a:t>
            </a:r>
            <a:r>
              <a:rPr lang="en" sz="1700">
                <a:latin typeface="Arial"/>
                <a:ea typeface="Arial"/>
                <a:cs typeface="Arial"/>
                <a:sym typeface="Arial"/>
              </a:rPr>
              <a:t> as more keywords were added</a:t>
            </a:r>
            <a:endParaRPr sz="1700">
              <a:latin typeface="Arial"/>
              <a:ea typeface="Arial"/>
              <a:cs typeface="Arial"/>
              <a:sym typeface="Arial"/>
            </a:endParaRPr>
          </a:p>
        </p:txBody>
      </p:sp>
      <p:pic>
        <p:nvPicPr>
          <p:cNvPr id="1138" name="Google Shape;1138;p112"/>
          <p:cNvPicPr preferRelativeResize="0"/>
          <p:nvPr/>
        </p:nvPicPr>
        <p:blipFill>
          <a:blip r:embed="rId3">
            <a:alphaModFix/>
          </a:blip>
          <a:stretch>
            <a:fillRect/>
          </a:stretch>
        </p:blipFill>
        <p:spPr>
          <a:xfrm>
            <a:off x="2338375" y="2356706"/>
            <a:ext cx="1901700" cy="2025994"/>
          </a:xfrm>
          <a:prstGeom prst="rect">
            <a:avLst/>
          </a:prstGeom>
          <a:noFill/>
          <a:ln>
            <a:noFill/>
          </a:ln>
        </p:spPr>
      </p:pic>
      <p:pic>
        <p:nvPicPr>
          <p:cNvPr id="1139" name="Google Shape;1139;p112"/>
          <p:cNvPicPr preferRelativeResize="0"/>
          <p:nvPr/>
        </p:nvPicPr>
        <p:blipFill>
          <a:blip r:embed="rId4">
            <a:alphaModFix/>
          </a:blip>
          <a:stretch>
            <a:fillRect/>
          </a:stretch>
        </p:blipFill>
        <p:spPr>
          <a:xfrm>
            <a:off x="4878000" y="2379363"/>
            <a:ext cx="1901700" cy="198068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3"/>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3"/>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311150" lvl="0" marL="457200" rtl="0" algn="l">
              <a:spcBef>
                <a:spcPts val="0"/>
              </a:spcBef>
              <a:spcAft>
                <a:spcPts val="0"/>
              </a:spcAft>
              <a:buSzPts val="1300"/>
              <a:buAutoNum type="alphaLcPeriod"/>
            </a:pPr>
            <a:r>
              <a:rPr lang="en" sz="1300">
                <a:solidFill>
                  <a:schemeClr val="dk1"/>
                </a:solidFill>
                <a:latin typeface="Muli"/>
                <a:ea typeface="Muli"/>
                <a:cs typeface="Muli"/>
                <a:sym typeface="Muli"/>
              </a:rPr>
              <a:t>Arbitrary keywords classifier</a:t>
            </a:r>
            <a:endParaRPr sz="1300"/>
          </a:p>
        </p:txBody>
      </p:sp>
      <p:sp>
        <p:nvSpPr>
          <p:cNvPr id="1146" name="Google Shape;1146;p113"/>
          <p:cNvSpPr txBox="1"/>
          <p:nvPr>
            <p:ph idx="1" type="subTitle"/>
          </p:nvPr>
        </p:nvSpPr>
        <p:spPr>
          <a:xfrm>
            <a:off x="2206500" y="1168000"/>
            <a:ext cx="4731000" cy="26361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1800"/>
              </a:spcAft>
              <a:buNone/>
            </a:pPr>
            <a:r>
              <a:t/>
            </a:r>
            <a:endParaRPr sz="1700">
              <a:latin typeface="Arial"/>
              <a:ea typeface="Arial"/>
              <a:cs typeface="Arial"/>
              <a:sym typeface="Arial"/>
            </a:endParaRPr>
          </a:p>
        </p:txBody>
      </p:sp>
      <p:pic>
        <p:nvPicPr>
          <p:cNvPr id="1147" name="Google Shape;1147;p113"/>
          <p:cNvPicPr preferRelativeResize="0"/>
          <p:nvPr/>
        </p:nvPicPr>
        <p:blipFill>
          <a:blip r:embed="rId3">
            <a:alphaModFix/>
          </a:blip>
          <a:stretch>
            <a:fillRect/>
          </a:stretch>
        </p:blipFill>
        <p:spPr>
          <a:xfrm>
            <a:off x="2206500" y="1168000"/>
            <a:ext cx="4731000" cy="2636050"/>
          </a:xfrm>
          <a:prstGeom prst="rect">
            <a:avLst/>
          </a:prstGeom>
          <a:noFill/>
          <a:ln>
            <a:noFill/>
          </a:ln>
        </p:spPr>
      </p:pic>
      <p:sp>
        <p:nvSpPr>
          <p:cNvPr id="1148" name="Google Shape;1148;p113"/>
          <p:cNvSpPr txBox="1"/>
          <p:nvPr/>
        </p:nvSpPr>
        <p:spPr>
          <a:xfrm>
            <a:off x="2336000" y="4039800"/>
            <a:ext cx="45435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uli"/>
                <a:ea typeface="Muli"/>
                <a:cs typeface="Muli"/>
                <a:sym typeface="Muli"/>
              </a:rPr>
              <a:t>The correlation value is </a:t>
            </a:r>
            <a:r>
              <a:rPr b="1" lang="en" sz="1500">
                <a:latin typeface="Muli"/>
                <a:ea typeface="Muli"/>
                <a:cs typeface="Muli"/>
                <a:sym typeface="Muli"/>
              </a:rPr>
              <a:t>0.81, </a:t>
            </a:r>
            <a:r>
              <a:rPr lang="en" sz="1500">
                <a:latin typeface="Muli"/>
                <a:ea typeface="Muli"/>
                <a:cs typeface="Muli"/>
                <a:sym typeface="Muli"/>
              </a:rPr>
              <a:t>p-value: </a:t>
            </a:r>
            <a:r>
              <a:rPr b="1" lang="en" sz="1500">
                <a:latin typeface="Muli"/>
                <a:ea typeface="Muli"/>
                <a:cs typeface="Muli"/>
                <a:sym typeface="Muli"/>
              </a:rPr>
              <a:t>6,99*E-24</a:t>
            </a:r>
            <a:endParaRPr b="1" sz="1500">
              <a:latin typeface="Muli"/>
              <a:ea typeface="Muli"/>
              <a:cs typeface="Muli"/>
              <a:sym typeface="Mul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4"/>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4"/>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lang="en" sz="1300"/>
              <a:t>b.  	</a:t>
            </a:r>
            <a:r>
              <a:rPr lang="en" sz="1300">
                <a:solidFill>
                  <a:schemeClr val="dk1"/>
                </a:solidFill>
                <a:latin typeface="Muli"/>
                <a:ea typeface="Muli"/>
                <a:cs typeface="Muli"/>
                <a:sym typeface="Muli"/>
              </a:rPr>
              <a:t>Latent Dirichlet Allocation</a:t>
            </a:r>
            <a:endParaRPr sz="1300"/>
          </a:p>
        </p:txBody>
      </p:sp>
      <p:sp>
        <p:nvSpPr>
          <p:cNvPr id="1155" name="Google Shape;1155;p114"/>
          <p:cNvSpPr txBox="1"/>
          <p:nvPr>
            <p:ph idx="1" type="subTitle"/>
          </p:nvPr>
        </p:nvSpPr>
        <p:spPr>
          <a:xfrm>
            <a:off x="2206500" y="1168000"/>
            <a:ext cx="4731000" cy="3064800"/>
          </a:xfrm>
          <a:prstGeom prst="rect">
            <a:avLst/>
          </a:prstGeom>
        </p:spPr>
        <p:txBody>
          <a:bodyPr anchorCtr="0" anchor="t" bIns="91425" lIns="91425" spcFirstLastPara="1" rIns="91425" wrap="square" tIns="91425">
            <a:noAutofit/>
          </a:bodyPr>
          <a:lstStyle/>
          <a:p>
            <a:pPr indent="-336550" lvl="0" marL="457200" marR="254000" rtl="0" algn="l">
              <a:lnSpc>
                <a:spcPct val="115000"/>
              </a:lnSpc>
              <a:spcBef>
                <a:spcPts val="0"/>
              </a:spcBef>
              <a:spcAft>
                <a:spcPts val="0"/>
              </a:spcAft>
              <a:buSzPts val="1700"/>
              <a:buFont typeface="Arial"/>
              <a:buAutoNum type="arabicPeriod"/>
            </a:pPr>
            <a:r>
              <a:rPr lang="en" sz="1700">
                <a:latin typeface="Arial"/>
                <a:ea typeface="Arial"/>
                <a:cs typeface="Arial"/>
                <a:sym typeface="Arial"/>
              </a:rPr>
              <a:t>We created a bag of words matrix using all content from each article</a:t>
            </a:r>
            <a:endParaRPr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AutoNum type="arabicPeriod"/>
            </a:pPr>
            <a:r>
              <a:rPr lang="en" sz="1700">
                <a:latin typeface="Arial"/>
                <a:ea typeface="Arial"/>
                <a:cs typeface="Arial"/>
                <a:sym typeface="Arial"/>
              </a:rPr>
              <a:t>We then used the matrix to train the LDA classifier</a:t>
            </a:r>
            <a:endParaRPr sz="1700">
              <a:latin typeface="Arial"/>
              <a:ea typeface="Arial"/>
              <a:cs typeface="Arial"/>
              <a:sym typeface="Arial"/>
            </a:endParaRPr>
          </a:p>
          <a:p>
            <a:pPr indent="0" lvl="0" marL="914400" marR="254000" rtl="0" algn="l">
              <a:lnSpc>
                <a:spcPct val="115000"/>
              </a:lnSpc>
              <a:spcBef>
                <a:spcPts val="1800"/>
              </a:spcBef>
              <a:spcAft>
                <a:spcPts val="1800"/>
              </a:spcAft>
              <a:buNone/>
            </a:pPr>
            <a:r>
              <a:rPr b="1" lang="en" sz="1700">
                <a:latin typeface="Arial"/>
                <a:ea typeface="Arial"/>
                <a:cs typeface="Arial"/>
                <a:sym typeface="Arial"/>
              </a:rPr>
              <a:t>The results were not useful...</a:t>
            </a:r>
            <a:endParaRPr b="1" sz="1700">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5"/>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5"/>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chemeClr val="dk1"/>
                </a:solidFill>
              </a:rPr>
              <a:t>b.  	</a:t>
            </a:r>
            <a:r>
              <a:rPr lang="en" sz="1300">
                <a:solidFill>
                  <a:schemeClr val="dk1"/>
                </a:solidFill>
                <a:latin typeface="Muli"/>
                <a:ea typeface="Muli"/>
                <a:cs typeface="Muli"/>
                <a:sym typeface="Muli"/>
              </a:rPr>
              <a:t>Latent Dirichlet Allocation</a:t>
            </a:r>
            <a:endParaRPr sz="1300"/>
          </a:p>
        </p:txBody>
      </p:sp>
      <p:sp>
        <p:nvSpPr>
          <p:cNvPr id="1162" name="Google Shape;1162;p115"/>
          <p:cNvSpPr txBox="1"/>
          <p:nvPr>
            <p:ph idx="1" type="subTitle"/>
          </p:nvPr>
        </p:nvSpPr>
        <p:spPr>
          <a:xfrm>
            <a:off x="2206500" y="1168000"/>
            <a:ext cx="4731000" cy="2336100"/>
          </a:xfrm>
          <a:prstGeom prst="rect">
            <a:avLst/>
          </a:prstGeom>
        </p:spPr>
        <p:txBody>
          <a:bodyPr anchorCtr="0" anchor="t" bIns="91425" lIns="91425" spcFirstLastPara="1" rIns="91425" wrap="square" tIns="91425">
            <a:noAutofit/>
          </a:bodyPr>
          <a:lstStyle/>
          <a:p>
            <a:pPr indent="0" lvl="0" marL="457200" marR="254000" rtl="0" algn="l">
              <a:lnSpc>
                <a:spcPct val="115000"/>
              </a:lnSpc>
              <a:spcBef>
                <a:spcPts val="0"/>
              </a:spcBef>
              <a:spcAft>
                <a:spcPts val="1800"/>
              </a:spcAft>
              <a:buNone/>
            </a:pPr>
            <a:r>
              <a:rPr lang="en"/>
              <a:t>Even for two clusters...</a:t>
            </a:r>
            <a:endParaRPr/>
          </a:p>
        </p:txBody>
      </p:sp>
      <p:pic>
        <p:nvPicPr>
          <p:cNvPr id="1163" name="Google Shape;1163;p115"/>
          <p:cNvPicPr preferRelativeResize="0"/>
          <p:nvPr/>
        </p:nvPicPr>
        <p:blipFill>
          <a:blip r:embed="rId3">
            <a:alphaModFix/>
          </a:blip>
          <a:stretch>
            <a:fillRect/>
          </a:stretch>
        </p:blipFill>
        <p:spPr>
          <a:xfrm>
            <a:off x="1856525" y="1671650"/>
            <a:ext cx="5423501" cy="1832350"/>
          </a:xfrm>
          <a:prstGeom prst="rect">
            <a:avLst/>
          </a:prstGeom>
          <a:noFill/>
          <a:ln>
            <a:noFill/>
          </a:ln>
        </p:spPr>
      </p:pic>
      <p:sp>
        <p:nvSpPr>
          <p:cNvPr id="1164" name="Google Shape;1164;p115"/>
          <p:cNvSpPr txBox="1"/>
          <p:nvPr/>
        </p:nvSpPr>
        <p:spPr>
          <a:xfrm>
            <a:off x="2346725" y="3696900"/>
            <a:ext cx="44898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We couldn’t use these keywords, since some appeared in both. Classification was ambiguous.</a:t>
            </a:r>
            <a:endParaRPr>
              <a:latin typeface="Muli"/>
              <a:ea typeface="Muli"/>
              <a:cs typeface="Muli"/>
              <a:sym typeface="Mul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16"/>
          <p:cNvSpPr/>
          <p:nvPr/>
        </p:nvSpPr>
        <p:spPr>
          <a:xfrm>
            <a:off x="1389375" y="2249375"/>
            <a:ext cx="1446300" cy="1983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70" name="Google Shape;1170;p116"/>
          <p:cNvSpPr/>
          <p:nvPr/>
        </p:nvSpPr>
        <p:spPr>
          <a:xfrm>
            <a:off x="3848850" y="2249375"/>
            <a:ext cx="1446300" cy="19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lt1"/>
              </a:solidFill>
            </a:endParaRPr>
          </a:p>
        </p:txBody>
      </p:sp>
      <p:sp>
        <p:nvSpPr>
          <p:cNvPr id="1171" name="Google Shape;1171;p116"/>
          <p:cNvSpPr/>
          <p:nvPr/>
        </p:nvSpPr>
        <p:spPr>
          <a:xfrm>
            <a:off x="6308325" y="2249375"/>
            <a:ext cx="1446300" cy="1446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1172" name="Google Shape;1172;p116"/>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Non-negative Matrix Factorization</a:t>
            </a:r>
            <a:endParaRPr baseline="30000" sz="2200"/>
          </a:p>
        </p:txBody>
      </p:sp>
      <p:sp>
        <p:nvSpPr>
          <p:cNvPr id="1173" name="Google Shape;1173;p116"/>
          <p:cNvSpPr/>
          <p:nvPr/>
        </p:nvSpPr>
        <p:spPr>
          <a:xfrm>
            <a:off x="1220400" y="342185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74" name="Google Shape;1174;p116"/>
          <p:cNvSpPr/>
          <p:nvPr/>
        </p:nvSpPr>
        <p:spPr>
          <a:xfrm rot="10800000">
            <a:off x="3679875"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75" name="Google Shape;1175;p116"/>
          <p:cNvSpPr/>
          <p:nvPr/>
        </p:nvSpPr>
        <p:spPr>
          <a:xfrm>
            <a:off x="6139350" y="29727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dash"/>
            <a:round/>
            <a:headEnd len="med" w="med" type="none"/>
            <a:tailEnd len="med" w="med" type="none"/>
          </a:ln>
        </p:spPr>
      </p:sp>
      <p:sp>
        <p:nvSpPr>
          <p:cNvPr id="1176" name="Google Shape;1176;p116"/>
          <p:cNvSpPr/>
          <p:nvPr/>
        </p:nvSpPr>
        <p:spPr>
          <a:xfrm rot="10800000">
            <a:off x="6139350" y="2079875"/>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grpSp>
        <p:nvGrpSpPr>
          <p:cNvPr id="1177" name="Google Shape;1177;p116"/>
          <p:cNvGrpSpPr/>
          <p:nvPr/>
        </p:nvGrpSpPr>
        <p:grpSpPr>
          <a:xfrm>
            <a:off x="1220400" y="2079875"/>
            <a:ext cx="2525275" cy="955775"/>
            <a:chOff x="1220400" y="1679100"/>
            <a:chExt cx="2525275" cy="955775"/>
          </a:xfrm>
        </p:grpSpPr>
        <p:sp>
          <p:nvSpPr>
            <p:cNvPr id="1178" name="Google Shape;1178;p116"/>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1179" name="Google Shape;1179;p116"/>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1180" name="Google Shape;1180;p116"/>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116"/>
          <p:cNvGrpSpPr/>
          <p:nvPr/>
        </p:nvGrpSpPr>
        <p:grpSpPr>
          <a:xfrm flipH="1" rot="10800000">
            <a:off x="3679875" y="2902144"/>
            <a:ext cx="2525275" cy="1446279"/>
            <a:chOff x="1220400" y="1679100"/>
            <a:chExt cx="2525275" cy="955775"/>
          </a:xfrm>
        </p:grpSpPr>
        <p:sp>
          <p:nvSpPr>
            <p:cNvPr id="1182" name="Google Shape;1182;p116"/>
            <p:cNvSpPr/>
            <p:nvPr/>
          </p:nvSpPr>
          <p:spPr>
            <a:xfrm rot="10800000">
              <a:off x="1220400" y="1679100"/>
              <a:ext cx="1784250" cy="892825"/>
            </a:xfrm>
            <a:custGeom>
              <a:rect b="b" l="l" r="r" t="t"/>
              <a:pathLst>
                <a:path extrusionOk="0" h="35713" w="71370">
                  <a:moveTo>
                    <a:pt x="0" y="0"/>
                  </a:moveTo>
                  <a:lnTo>
                    <a:pt x="0" y="35713"/>
                  </a:lnTo>
                  <a:lnTo>
                    <a:pt x="71370" y="35713"/>
                  </a:lnTo>
                  <a:lnTo>
                    <a:pt x="71370" y="0"/>
                  </a:lnTo>
                </a:path>
              </a:pathLst>
            </a:custGeom>
            <a:noFill/>
            <a:ln cap="flat" cmpd="sng" w="9525">
              <a:solidFill>
                <a:schemeClr val="dk1"/>
              </a:solidFill>
              <a:prstDash val="solid"/>
              <a:round/>
              <a:headEnd len="med" w="med" type="none"/>
              <a:tailEnd len="med" w="med" type="none"/>
            </a:ln>
          </p:spPr>
        </p:sp>
        <p:cxnSp>
          <p:nvCxnSpPr>
            <p:cNvPr id="1183" name="Google Shape;1183;p116"/>
            <p:cNvCxnSpPr/>
            <p:nvPr/>
          </p:nvCxnSpPr>
          <p:spPr>
            <a:xfrm>
              <a:off x="3006425" y="2570525"/>
              <a:ext cx="677100" cy="0"/>
            </a:xfrm>
            <a:prstGeom prst="straightConnector1">
              <a:avLst/>
            </a:prstGeom>
            <a:noFill/>
            <a:ln cap="flat" cmpd="sng" w="9525">
              <a:solidFill>
                <a:schemeClr val="dk1"/>
              </a:solidFill>
              <a:prstDash val="solid"/>
              <a:round/>
              <a:headEnd len="med" w="med" type="none"/>
              <a:tailEnd len="med" w="med" type="none"/>
            </a:ln>
          </p:spPr>
        </p:cxnSp>
        <p:sp>
          <p:nvSpPr>
            <p:cNvPr id="1184" name="Google Shape;1184;p116"/>
            <p:cNvSpPr/>
            <p:nvPr/>
          </p:nvSpPr>
          <p:spPr>
            <a:xfrm>
              <a:off x="3616975" y="2506175"/>
              <a:ext cx="128700" cy="12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116"/>
          <p:cNvSpPr/>
          <p:nvPr/>
        </p:nvSpPr>
        <p:spPr>
          <a:xfrm>
            <a:off x="937577" y="1618175"/>
            <a:ext cx="555000" cy="555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01</a:t>
            </a:r>
            <a:endParaRPr sz="2500">
              <a:latin typeface="Fjalla One"/>
              <a:ea typeface="Fjalla One"/>
              <a:cs typeface="Fjalla One"/>
              <a:sym typeface="Fjalla One"/>
            </a:endParaRPr>
          </a:p>
        </p:txBody>
      </p:sp>
      <p:sp>
        <p:nvSpPr>
          <p:cNvPr id="1186" name="Google Shape;1186;p116"/>
          <p:cNvSpPr/>
          <p:nvPr/>
        </p:nvSpPr>
        <p:spPr>
          <a:xfrm>
            <a:off x="3398771" y="1618175"/>
            <a:ext cx="555000" cy="55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jalla One"/>
                <a:ea typeface="Fjalla One"/>
                <a:cs typeface="Fjalla One"/>
                <a:sym typeface="Fjalla One"/>
              </a:rPr>
              <a:t>02</a:t>
            </a:r>
            <a:endParaRPr sz="2500">
              <a:solidFill>
                <a:schemeClr val="lt1"/>
              </a:solidFill>
              <a:latin typeface="Fjalla One"/>
              <a:ea typeface="Fjalla One"/>
              <a:cs typeface="Fjalla One"/>
              <a:sym typeface="Fjalla One"/>
            </a:endParaRPr>
          </a:p>
        </p:txBody>
      </p:sp>
      <p:sp>
        <p:nvSpPr>
          <p:cNvPr id="1187" name="Google Shape;1187;p116"/>
          <p:cNvSpPr/>
          <p:nvPr/>
        </p:nvSpPr>
        <p:spPr>
          <a:xfrm>
            <a:off x="5859964" y="1618175"/>
            <a:ext cx="555000" cy="5550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jalla One"/>
                <a:ea typeface="Fjalla One"/>
                <a:cs typeface="Fjalla One"/>
                <a:sym typeface="Fjalla One"/>
              </a:rPr>
              <a:t>03</a:t>
            </a:r>
            <a:endParaRPr sz="2500">
              <a:latin typeface="Fjalla One"/>
              <a:ea typeface="Fjalla One"/>
              <a:cs typeface="Fjalla One"/>
              <a:sym typeface="Fjalla One"/>
            </a:endParaRPr>
          </a:p>
        </p:txBody>
      </p:sp>
      <p:sp>
        <p:nvSpPr>
          <p:cNvPr id="1188" name="Google Shape;1188;p116"/>
          <p:cNvSpPr/>
          <p:nvPr/>
        </p:nvSpPr>
        <p:spPr>
          <a:xfrm>
            <a:off x="1389375" y="2773550"/>
            <a:ext cx="1446300" cy="8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uli"/>
                <a:ea typeface="Muli"/>
                <a:cs typeface="Muli"/>
                <a:sym typeface="Muli"/>
              </a:rPr>
              <a:t>Matrix of n points each with p dimensions</a:t>
            </a:r>
            <a:endParaRPr>
              <a:solidFill>
                <a:schemeClr val="dk1"/>
              </a:solidFill>
              <a:latin typeface="Muli"/>
              <a:ea typeface="Muli"/>
              <a:cs typeface="Muli"/>
              <a:sym typeface="Muli"/>
            </a:endParaRPr>
          </a:p>
          <a:p>
            <a:pPr indent="0" lvl="0" marL="0" rtl="0" algn="ctr">
              <a:spcBef>
                <a:spcPts val="0"/>
              </a:spcBef>
              <a:spcAft>
                <a:spcPts val="0"/>
              </a:spcAft>
              <a:buNone/>
            </a:pPr>
            <a:r>
              <a:t/>
            </a:r>
            <a:endParaRPr>
              <a:solidFill>
                <a:schemeClr val="dk1"/>
              </a:solidFill>
            </a:endParaRPr>
          </a:p>
        </p:txBody>
      </p:sp>
      <p:sp>
        <p:nvSpPr>
          <p:cNvPr id="1189" name="Google Shape;1189;p116"/>
          <p:cNvSpPr/>
          <p:nvPr/>
        </p:nvSpPr>
        <p:spPr>
          <a:xfrm>
            <a:off x="3848850" y="2773550"/>
            <a:ext cx="1446300" cy="6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p:txBody>
      </p:sp>
      <p:sp>
        <p:nvSpPr>
          <p:cNvPr id="1190" name="Google Shape;1190;p116"/>
          <p:cNvSpPr/>
          <p:nvPr/>
        </p:nvSpPr>
        <p:spPr>
          <a:xfrm>
            <a:off x="6308325" y="2773550"/>
            <a:ext cx="14463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1191" name="Google Shape;1191;p116"/>
          <p:cNvSpPr/>
          <p:nvPr/>
        </p:nvSpPr>
        <p:spPr>
          <a:xfrm>
            <a:off x="1389375" y="2249375"/>
            <a:ext cx="1446300" cy="47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Starting Matrix</a:t>
            </a:r>
            <a:endParaRPr b="1">
              <a:solidFill>
                <a:schemeClr val="dk1"/>
              </a:solidFill>
            </a:endParaRPr>
          </a:p>
        </p:txBody>
      </p:sp>
      <p:sp>
        <p:nvSpPr>
          <p:cNvPr id="1192" name="Google Shape;1192;p116"/>
          <p:cNvSpPr/>
          <p:nvPr/>
        </p:nvSpPr>
        <p:spPr>
          <a:xfrm>
            <a:off x="3848850" y="2249375"/>
            <a:ext cx="1446300" cy="55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rPr>
              <a:t>Reducing p to r</a:t>
            </a:r>
            <a:endParaRPr b="1" sz="900">
              <a:solidFill>
                <a:schemeClr val="lt1"/>
              </a:solidFill>
            </a:endParaRPr>
          </a:p>
          <a:p>
            <a:pPr indent="0" lvl="0" marL="0" rtl="0" algn="l">
              <a:spcBef>
                <a:spcPts val="0"/>
              </a:spcBef>
              <a:spcAft>
                <a:spcPts val="0"/>
              </a:spcAft>
              <a:buClr>
                <a:schemeClr val="dk1"/>
              </a:buClr>
              <a:buSzPts val="1100"/>
              <a:buFont typeface="Arial"/>
              <a:buNone/>
            </a:pPr>
            <a:r>
              <a:rPr b="1" lang="en" sz="1200">
                <a:solidFill>
                  <a:schemeClr val="lt1"/>
                </a:solidFill>
              </a:rPr>
              <a:t>with</a:t>
            </a:r>
            <a:endParaRPr b="1" sz="1200">
              <a:solidFill>
                <a:schemeClr val="lt1"/>
              </a:solidFill>
            </a:endParaRPr>
          </a:p>
        </p:txBody>
      </p:sp>
      <p:sp>
        <p:nvSpPr>
          <p:cNvPr id="1193" name="Google Shape;1193;p116"/>
          <p:cNvSpPr/>
          <p:nvPr/>
        </p:nvSpPr>
        <p:spPr>
          <a:xfrm>
            <a:off x="6308325" y="2249375"/>
            <a:ext cx="1446300" cy="5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Approximation</a:t>
            </a:r>
            <a:endParaRPr b="1" sz="1200">
              <a:solidFill>
                <a:schemeClr val="dk1"/>
              </a:solidFill>
            </a:endParaRPr>
          </a:p>
        </p:txBody>
      </p:sp>
      <p:pic>
        <p:nvPicPr>
          <p:cNvPr id="1194" name="Google Shape;1194;p116"/>
          <p:cNvPicPr preferRelativeResize="0"/>
          <p:nvPr/>
        </p:nvPicPr>
        <p:blipFill>
          <a:blip r:embed="rId3">
            <a:alphaModFix/>
          </a:blip>
          <a:stretch>
            <a:fillRect/>
          </a:stretch>
        </p:blipFill>
        <p:spPr>
          <a:xfrm>
            <a:off x="6591825" y="3075900"/>
            <a:ext cx="879300" cy="211575"/>
          </a:xfrm>
          <a:prstGeom prst="rect">
            <a:avLst/>
          </a:prstGeom>
          <a:noFill/>
          <a:ln>
            <a:noFill/>
          </a:ln>
        </p:spPr>
      </p:pic>
      <p:pic>
        <p:nvPicPr>
          <p:cNvPr id="1195" name="Google Shape;1195;p116"/>
          <p:cNvPicPr preferRelativeResize="0"/>
          <p:nvPr/>
        </p:nvPicPr>
        <p:blipFill>
          <a:blip r:embed="rId4">
            <a:alphaModFix/>
          </a:blip>
          <a:stretch>
            <a:fillRect/>
          </a:stretch>
        </p:blipFill>
        <p:spPr>
          <a:xfrm>
            <a:off x="1607350" y="3695675"/>
            <a:ext cx="1023925" cy="193564"/>
          </a:xfrm>
          <a:prstGeom prst="rect">
            <a:avLst/>
          </a:prstGeom>
          <a:noFill/>
          <a:ln>
            <a:noFill/>
          </a:ln>
        </p:spPr>
      </p:pic>
      <p:pic>
        <p:nvPicPr>
          <p:cNvPr id="1196" name="Google Shape;1196;p116"/>
          <p:cNvPicPr preferRelativeResize="0"/>
          <p:nvPr/>
        </p:nvPicPr>
        <p:blipFill>
          <a:blip r:embed="rId5">
            <a:alphaModFix/>
          </a:blip>
          <a:stretch>
            <a:fillRect/>
          </a:stretch>
        </p:blipFill>
        <p:spPr>
          <a:xfrm>
            <a:off x="4160800" y="2960798"/>
            <a:ext cx="879300" cy="211575"/>
          </a:xfrm>
          <a:prstGeom prst="rect">
            <a:avLst/>
          </a:prstGeom>
          <a:noFill/>
          <a:ln>
            <a:noFill/>
          </a:ln>
        </p:spPr>
      </p:pic>
      <p:pic>
        <p:nvPicPr>
          <p:cNvPr id="1197" name="Google Shape;1197;p116"/>
          <p:cNvPicPr preferRelativeResize="0"/>
          <p:nvPr/>
        </p:nvPicPr>
        <p:blipFill>
          <a:blip r:embed="rId6">
            <a:alphaModFix/>
          </a:blip>
          <a:stretch>
            <a:fillRect/>
          </a:stretch>
        </p:blipFill>
        <p:spPr>
          <a:xfrm>
            <a:off x="4132350" y="3488375"/>
            <a:ext cx="879300" cy="211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17"/>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7"/>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c.</a:t>
            </a:r>
            <a:r>
              <a:rPr lang="en" sz="1300">
                <a:solidFill>
                  <a:schemeClr val="dk1"/>
                </a:solidFill>
                <a:latin typeface="Muli"/>
                <a:ea typeface="Muli"/>
                <a:cs typeface="Muli"/>
                <a:sym typeface="Muli"/>
              </a:rPr>
              <a:t> 	Non-negative matrix factorization</a:t>
            </a:r>
            <a:endParaRPr sz="1300"/>
          </a:p>
        </p:txBody>
      </p:sp>
      <p:sp>
        <p:nvSpPr>
          <p:cNvPr id="1204" name="Google Shape;1204;p117"/>
          <p:cNvSpPr txBox="1"/>
          <p:nvPr>
            <p:ph idx="1" type="subTitle"/>
          </p:nvPr>
        </p:nvSpPr>
        <p:spPr>
          <a:xfrm>
            <a:off x="2206500" y="1168000"/>
            <a:ext cx="4731000" cy="30648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lang="en" sz="1700">
                <a:latin typeface="Arial"/>
                <a:ea typeface="Arial"/>
                <a:cs typeface="Arial"/>
                <a:sym typeface="Arial"/>
              </a:rPr>
              <a:t>For </a:t>
            </a:r>
            <a:r>
              <a:rPr b="1" lang="en" sz="1700">
                <a:latin typeface="Arial"/>
                <a:ea typeface="Arial"/>
                <a:cs typeface="Arial"/>
                <a:sym typeface="Arial"/>
              </a:rPr>
              <a:t>Text Mining:</a:t>
            </a:r>
            <a:endParaRPr b="1" sz="1700">
              <a:latin typeface="Arial"/>
              <a:ea typeface="Arial"/>
              <a:cs typeface="Arial"/>
              <a:sym typeface="Arial"/>
            </a:endParaRPr>
          </a:p>
          <a:p>
            <a:pPr indent="0" lvl="0" marL="0" marR="254000" rtl="0" algn="l">
              <a:lnSpc>
                <a:spcPct val="115000"/>
              </a:lnSpc>
              <a:spcBef>
                <a:spcPts val="1800"/>
              </a:spcBef>
              <a:spcAft>
                <a:spcPts val="0"/>
              </a:spcAft>
              <a:buNone/>
            </a:pPr>
            <a:r>
              <a:rPr lang="en" sz="1700">
                <a:latin typeface="Arial"/>
                <a:ea typeface="Arial"/>
                <a:cs typeface="Arial"/>
                <a:sym typeface="Arial"/>
              </a:rPr>
              <a:t>Consider the </a:t>
            </a:r>
            <a:r>
              <a:rPr b="1" lang="en" sz="1700">
                <a:latin typeface="Arial"/>
                <a:ea typeface="Arial"/>
                <a:cs typeface="Arial"/>
                <a:sym typeface="Arial"/>
              </a:rPr>
              <a:t>bag-of-words matrix representation…</a:t>
            </a:r>
            <a:endParaRPr b="1" sz="1700">
              <a:latin typeface="Arial"/>
              <a:ea typeface="Arial"/>
              <a:cs typeface="Arial"/>
              <a:sym typeface="Arial"/>
            </a:endParaRPr>
          </a:p>
          <a:p>
            <a:pPr indent="-336550" lvl="0" marL="457200" marR="254000" rtl="0" algn="l">
              <a:lnSpc>
                <a:spcPct val="115000"/>
              </a:lnSpc>
              <a:spcBef>
                <a:spcPts val="1800"/>
              </a:spcBef>
              <a:spcAft>
                <a:spcPts val="0"/>
              </a:spcAft>
              <a:buSzPts val="1700"/>
              <a:buFont typeface="Arial"/>
              <a:buAutoNum type="arabicPeriod"/>
            </a:pPr>
            <a:r>
              <a:rPr b="1" lang="en" sz="1700">
                <a:latin typeface="Arial"/>
                <a:ea typeface="Arial"/>
                <a:cs typeface="Arial"/>
                <a:sym typeface="Arial"/>
              </a:rPr>
              <a:t>Row </a:t>
            </a:r>
            <a:r>
              <a:rPr lang="en" sz="1700">
                <a:latin typeface="Arial"/>
                <a:ea typeface="Arial"/>
                <a:cs typeface="Arial"/>
                <a:sym typeface="Arial"/>
              </a:rPr>
              <a:t>corresponds </a:t>
            </a:r>
            <a:r>
              <a:rPr lang="en" sz="1700">
                <a:latin typeface="Arial"/>
                <a:ea typeface="Arial"/>
                <a:cs typeface="Arial"/>
                <a:sym typeface="Arial"/>
              </a:rPr>
              <a:t>to a word</a:t>
            </a:r>
            <a:endParaRPr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AutoNum type="arabicPeriod"/>
            </a:pPr>
            <a:r>
              <a:rPr b="1" lang="en" sz="1700">
                <a:latin typeface="Arial"/>
                <a:ea typeface="Arial"/>
                <a:cs typeface="Arial"/>
                <a:sym typeface="Arial"/>
              </a:rPr>
              <a:t>Column</a:t>
            </a:r>
            <a:r>
              <a:rPr lang="en" sz="1700">
                <a:latin typeface="Arial"/>
                <a:ea typeface="Arial"/>
                <a:cs typeface="Arial"/>
                <a:sym typeface="Arial"/>
              </a:rPr>
              <a:t> to a document</a:t>
            </a:r>
            <a:endParaRPr sz="17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8"/>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8"/>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c.</a:t>
            </a:r>
            <a:r>
              <a:rPr lang="en" sz="1300">
                <a:solidFill>
                  <a:schemeClr val="dk1"/>
                </a:solidFill>
                <a:latin typeface="Muli"/>
                <a:ea typeface="Muli"/>
                <a:cs typeface="Muli"/>
                <a:sym typeface="Muli"/>
              </a:rPr>
              <a:t> 	Non-negative matrix factorization</a:t>
            </a:r>
            <a:endParaRPr sz="1300"/>
          </a:p>
        </p:txBody>
      </p:sp>
      <p:sp>
        <p:nvSpPr>
          <p:cNvPr id="1211" name="Google Shape;1211;p118"/>
          <p:cNvSpPr txBox="1"/>
          <p:nvPr>
            <p:ph idx="1" type="subTitle"/>
          </p:nvPr>
        </p:nvSpPr>
        <p:spPr>
          <a:xfrm>
            <a:off x="2206500" y="1168000"/>
            <a:ext cx="4731000" cy="30648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b="1" lang="en" sz="1700">
                <a:latin typeface="Arial"/>
                <a:ea typeface="Arial"/>
                <a:cs typeface="Arial"/>
                <a:sym typeface="Arial"/>
              </a:rPr>
              <a:t>To perform...</a:t>
            </a:r>
            <a:endParaRPr b="1" sz="1700">
              <a:latin typeface="Arial"/>
              <a:ea typeface="Arial"/>
              <a:cs typeface="Arial"/>
              <a:sym typeface="Arial"/>
            </a:endParaRPr>
          </a:p>
          <a:p>
            <a:pPr indent="-336550" lvl="0" marL="457200" marR="254000" rtl="0" algn="l">
              <a:lnSpc>
                <a:spcPct val="115000"/>
              </a:lnSpc>
              <a:spcBef>
                <a:spcPts val="1800"/>
              </a:spcBef>
              <a:spcAft>
                <a:spcPts val="0"/>
              </a:spcAft>
              <a:buSzPts val="1700"/>
              <a:buFont typeface="Arial"/>
              <a:buAutoNum type="arabicPeriod"/>
            </a:pPr>
            <a:r>
              <a:rPr b="1" lang="en" sz="1700">
                <a:latin typeface="Arial"/>
                <a:ea typeface="Arial"/>
                <a:cs typeface="Arial"/>
                <a:sym typeface="Arial"/>
              </a:rPr>
              <a:t>Clustering </a:t>
            </a:r>
            <a:endParaRPr b="1" sz="1700">
              <a:latin typeface="Arial"/>
              <a:ea typeface="Arial"/>
              <a:cs typeface="Arial"/>
              <a:sym typeface="Arial"/>
            </a:endParaRPr>
          </a:p>
          <a:p>
            <a:pPr indent="-336550" lvl="0" marL="457200" marR="254000" rtl="0" algn="l">
              <a:lnSpc>
                <a:spcPct val="115000"/>
              </a:lnSpc>
              <a:spcBef>
                <a:spcPts val="0"/>
              </a:spcBef>
              <a:spcAft>
                <a:spcPts val="0"/>
              </a:spcAft>
              <a:buSzPts val="1700"/>
              <a:buFont typeface="Arial"/>
              <a:buAutoNum type="arabicPeriod"/>
            </a:pPr>
            <a:r>
              <a:rPr b="1" lang="en" sz="1700">
                <a:latin typeface="Arial"/>
                <a:ea typeface="Arial"/>
                <a:cs typeface="Arial"/>
                <a:sym typeface="Arial"/>
              </a:rPr>
              <a:t>Dimensionality reduction</a:t>
            </a:r>
            <a:endParaRPr b="1" sz="1700">
              <a:latin typeface="Arial"/>
              <a:ea typeface="Arial"/>
              <a:cs typeface="Arial"/>
              <a:sym typeface="Arial"/>
            </a:endParaRPr>
          </a:p>
          <a:p>
            <a:pPr indent="0" lvl="0" marL="0" marR="254000" rtl="0" algn="l">
              <a:lnSpc>
                <a:spcPct val="115000"/>
              </a:lnSpc>
              <a:spcBef>
                <a:spcPts val="1800"/>
              </a:spcBef>
              <a:spcAft>
                <a:spcPts val="1800"/>
              </a:spcAft>
              <a:buNone/>
            </a:pPr>
            <a:r>
              <a:rPr lang="en" sz="1700">
                <a:latin typeface="Arial"/>
                <a:ea typeface="Arial"/>
                <a:cs typeface="Arial"/>
                <a:sym typeface="Arial"/>
              </a:rPr>
              <a:t>In combination con </a:t>
            </a:r>
            <a:r>
              <a:rPr b="1" lang="en" sz="1700">
                <a:latin typeface="Arial"/>
                <a:ea typeface="Arial"/>
                <a:cs typeface="Arial"/>
                <a:sym typeface="Arial"/>
              </a:rPr>
              <a:t>TF-IDF scheme </a:t>
            </a:r>
            <a:r>
              <a:rPr lang="en" sz="1700">
                <a:latin typeface="Arial"/>
                <a:ea typeface="Arial"/>
                <a:cs typeface="Arial"/>
                <a:sym typeface="Arial"/>
              </a:rPr>
              <a:t>on content data.</a:t>
            </a:r>
            <a:endParaRPr sz="1700">
              <a:latin typeface="Arial"/>
              <a:ea typeface="Arial"/>
              <a:cs typeface="Arial"/>
              <a:sym typeface="Arial"/>
            </a:endParaRPr>
          </a:p>
        </p:txBody>
      </p:sp>
      <p:pic>
        <p:nvPicPr>
          <p:cNvPr id="1212" name="Google Shape;1212;p118"/>
          <p:cNvPicPr preferRelativeResize="0"/>
          <p:nvPr/>
        </p:nvPicPr>
        <p:blipFill>
          <a:blip r:embed="rId3">
            <a:alphaModFix/>
          </a:blip>
          <a:stretch>
            <a:fillRect/>
          </a:stretch>
        </p:blipFill>
        <p:spPr>
          <a:xfrm>
            <a:off x="1820725" y="3096799"/>
            <a:ext cx="5502549" cy="17083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9"/>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9"/>
          <p:cNvSpPr txBox="1"/>
          <p:nvPr>
            <p:ph type="ctrTitle"/>
          </p:nvPr>
        </p:nvSpPr>
        <p:spPr>
          <a:xfrm>
            <a:off x="2206500" y="701300"/>
            <a:ext cx="4731000" cy="359400"/>
          </a:xfrm>
          <a:prstGeom prst="rect">
            <a:avLst/>
          </a:prstGeom>
          <a:solidFill>
            <a:srgbClr val="B6D7A8"/>
          </a:solidFill>
        </p:spPr>
        <p:txBody>
          <a:bodyPr anchorCtr="0" anchor="b"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c.</a:t>
            </a:r>
            <a:r>
              <a:rPr lang="en" sz="1300">
                <a:solidFill>
                  <a:schemeClr val="dk1"/>
                </a:solidFill>
              </a:rPr>
              <a:t> 	</a:t>
            </a:r>
            <a:r>
              <a:rPr lang="en" sz="1300">
                <a:solidFill>
                  <a:schemeClr val="dk1"/>
                </a:solidFill>
                <a:latin typeface="Muli"/>
                <a:ea typeface="Muli"/>
                <a:cs typeface="Muli"/>
                <a:sym typeface="Muli"/>
              </a:rPr>
              <a:t>Non-negative matrix factorization</a:t>
            </a:r>
            <a:endParaRPr sz="1300"/>
          </a:p>
        </p:txBody>
      </p:sp>
      <p:sp>
        <p:nvSpPr>
          <p:cNvPr id="1219" name="Google Shape;1219;p119"/>
          <p:cNvSpPr txBox="1"/>
          <p:nvPr>
            <p:ph idx="1" type="subTitle"/>
          </p:nvPr>
        </p:nvSpPr>
        <p:spPr>
          <a:xfrm>
            <a:off x="2206500" y="1168000"/>
            <a:ext cx="4731000" cy="2433900"/>
          </a:xfrm>
          <a:prstGeom prst="rect">
            <a:avLst/>
          </a:prstGeom>
        </p:spPr>
        <p:txBody>
          <a:bodyPr anchorCtr="0" anchor="t" bIns="91425" lIns="91425" spcFirstLastPara="1" rIns="91425" wrap="square" tIns="91425">
            <a:noAutofit/>
          </a:bodyPr>
          <a:lstStyle/>
          <a:p>
            <a:pPr indent="0" lvl="0" marL="457200" marR="254000" rtl="0" algn="l">
              <a:lnSpc>
                <a:spcPct val="115000"/>
              </a:lnSpc>
              <a:spcBef>
                <a:spcPts val="0"/>
              </a:spcBef>
              <a:spcAft>
                <a:spcPts val="1800"/>
              </a:spcAft>
              <a:buNone/>
            </a:pPr>
            <a:r>
              <a:rPr lang="en" sz="1700">
                <a:latin typeface="Arial"/>
                <a:ea typeface="Arial"/>
                <a:cs typeface="Arial"/>
                <a:sym typeface="Arial"/>
              </a:rPr>
              <a:t>We got very distinct cluster</a:t>
            </a:r>
            <a:endParaRPr sz="1700">
              <a:latin typeface="Arial"/>
              <a:ea typeface="Arial"/>
              <a:cs typeface="Arial"/>
              <a:sym typeface="Arial"/>
            </a:endParaRPr>
          </a:p>
        </p:txBody>
      </p:sp>
      <p:pic>
        <p:nvPicPr>
          <p:cNvPr id="1220" name="Google Shape;1220;p119"/>
          <p:cNvPicPr preferRelativeResize="0"/>
          <p:nvPr/>
        </p:nvPicPr>
        <p:blipFill>
          <a:blip r:embed="rId3">
            <a:alphaModFix/>
          </a:blip>
          <a:stretch>
            <a:fillRect/>
          </a:stretch>
        </p:blipFill>
        <p:spPr>
          <a:xfrm>
            <a:off x="1877800" y="1541525"/>
            <a:ext cx="5383974" cy="2060450"/>
          </a:xfrm>
          <a:prstGeom prst="rect">
            <a:avLst/>
          </a:prstGeom>
          <a:noFill/>
          <a:ln>
            <a:noFill/>
          </a:ln>
        </p:spPr>
      </p:pic>
      <p:sp>
        <p:nvSpPr>
          <p:cNvPr id="1221" name="Google Shape;1221;p119"/>
          <p:cNvSpPr txBox="1"/>
          <p:nvPr/>
        </p:nvSpPr>
        <p:spPr>
          <a:xfrm>
            <a:off x="2443175" y="3857625"/>
            <a:ext cx="4307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
                <a:ea typeface="Muli"/>
                <a:cs typeface="Muli"/>
                <a:sym typeface="Muli"/>
              </a:rPr>
              <a:t>We got two clusters of keywords that were deeply different in respect to each other.</a:t>
            </a:r>
            <a:endParaRPr>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p:nvPr/>
        </p:nvSpPr>
        <p:spPr>
          <a:xfrm>
            <a:off x="949525" y="1322675"/>
            <a:ext cx="2206200" cy="2831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p:nvPr/>
        </p:nvSpPr>
        <p:spPr>
          <a:xfrm>
            <a:off x="3468875" y="1322675"/>
            <a:ext cx="2206200" cy="28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7"/>
          <p:cNvSpPr/>
          <p:nvPr/>
        </p:nvSpPr>
        <p:spPr>
          <a:xfrm>
            <a:off x="5988225" y="1322675"/>
            <a:ext cx="2206200" cy="2831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Contents</a:t>
            </a:r>
            <a:endParaRPr sz="3000"/>
          </a:p>
        </p:txBody>
      </p:sp>
      <p:sp>
        <p:nvSpPr>
          <p:cNvPr id="357" name="Google Shape;357;p57"/>
          <p:cNvSpPr txBox="1"/>
          <p:nvPr>
            <p:ph idx="1" type="subTitle"/>
          </p:nvPr>
        </p:nvSpPr>
        <p:spPr>
          <a:xfrm>
            <a:off x="9961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Classifying documents as either positive, negative or neutral</a:t>
            </a:r>
            <a:endParaRPr/>
          </a:p>
        </p:txBody>
      </p:sp>
      <p:sp>
        <p:nvSpPr>
          <p:cNvPr id="358" name="Google Shape;358;p57"/>
          <p:cNvSpPr txBox="1"/>
          <p:nvPr>
            <p:ph idx="2" type="subTitle"/>
          </p:nvPr>
        </p:nvSpPr>
        <p:spPr>
          <a:xfrm>
            <a:off x="99617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ANALYSIS</a:t>
            </a:r>
            <a:endParaRPr/>
          </a:p>
        </p:txBody>
      </p:sp>
      <p:sp>
        <p:nvSpPr>
          <p:cNvPr id="359" name="Google Shape;359;p57"/>
          <p:cNvSpPr txBox="1"/>
          <p:nvPr>
            <p:ph idx="3" type="subTitle"/>
          </p:nvPr>
        </p:nvSpPr>
        <p:spPr>
          <a:xfrm>
            <a:off x="3515525" y="2956750"/>
            <a:ext cx="2112900" cy="1045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Naive Bayes, SVMs and BERT pre-trained models</a:t>
            </a:r>
            <a:endParaRPr>
              <a:solidFill>
                <a:schemeClr val="lt1"/>
              </a:solidFill>
            </a:endParaRPr>
          </a:p>
        </p:txBody>
      </p:sp>
      <p:sp>
        <p:nvSpPr>
          <p:cNvPr id="360" name="Google Shape;360;p57"/>
          <p:cNvSpPr txBox="1"/>
          <p:nvPr>
            <p:ph idx="4" type="subTitle"/>
          </p:nvPr>
        </p:nvSpPr>
        <p:spPr>
          <a:xfrm>
            <a:off x="351552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MODELS</a:t>
            </a:r>
            <a:endParaRPr>
              <a:solidFill>
                <a:schemeClr val="lt1"/>
              </a:solidFill>
            </a:endParaRPr>
          </a:p>
        </p:txBody>
      </p:sp>
      <p:sp>
        <p:nvSpPr>
          <p:cNvPr id="361" name="Google Shape;361;p57"/>
          <p:cNvSpPr txBox="1"/>
          <p:nvPr>
            <p:ph idx="5" type="subTitle"/>
          </p:nvPr>
        </p:nvSpPr>
        <p:spPr>
          <a:xfrm>
            <a:off x="6034875" y="2956750"/>
            <a:ext cx="2112900" cy="81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Classifying Reddit italian comments concerning Covid-19</a:t>
            </a:r>
            <a:endParaRPr/>
          </a:p>
        </p:txBody>
      </p:sp>
      <p:sp>
        <p:nvSpPr>
          <p:cNvPr id="362" name="Google Shape;362;p57"/>
          <p:cNvSpPr txBox="1"/>
          <p:nvPr>
            <p:ph idx="6" type="subTitle"/>
          </p:nvPr>
        </p:nvSpPr>
        <p:spPr>
          <a:xfrm>
            <a:off x="6034875" y="2615650"/>
            <a:ext cx="211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pic>
        <p:nvPicPr>
          <p:cNvPr id="363" name="Google Shape;363;p57"/>
          <p:cNvPicPr preferRelativeResize="0"/>
          <p:nvPr/>
        </p:nvPicPr>
        <p:blipFill>
          <a:blip r:embed="rId3">
            <a:alphaModFix/>
          </a:blip>
          <a:stretch>
            <a:fillRect/>
          </a:stretch>
        </p:blipFill>
        <p:spPr>
          <a:xfrm>
            <a:off x="1860672" y="1841150"/>
            <a:ext cx="386625" cy="386625"/>
          </a:xfrm>
          <a:prstGeom prst="rect">
            <a:avLst/>
          </a:prstGeom>
          <a:noFill/>
          <a:ln>
            <a:noFill/>
          </a:ln>
        </p:spPr>
      </p:pic>
      <p:pic>
        <p:nvPicPr>
          <p:cNvPr id="364" name="Google Shape;364;p57"/>
          <p:cNvPicPr preferRelativeResize="0"/>
          <p:nvPr/>
        </p:nvPicPr>
        <p:blipFill>
          <a:blip r:embed="rId4">
            <a:alphaModFix/>
          </a:blip>
          <a:stretch>
            <a:fillRect/>
          </a:stretch>
        </p:blipFill>
        <p:spPr>
          <a:xfrm>
            <a:off x="6896650" y="1841146"/>
            <a:ext cx="386625" cy="386625"/>
          </a:xfrm>
          <a:prstGeom prst="rect">
            <a:avLst/>
          </a:prstGeom>
          <a:noFill/>
          <a:ln>
            <a:noFill/>
          </a:ln>
        </p:spPr>
      </p:pic>
      <p:pic>
        <p:nvPicPr>
          <p:cNvPr id="365" name="Google Shape;365;p57"/>
          <p:cNvPicPr preferRelativeResize="0"/>
          <p:nvPr/>
        </p:nvPicPr>
        <p:blipFill>
          <a:blip r:embed="rId5">
            <a:alphaModFix/>
          </a:blip>
          <a:stretch>
            <a:fillRect/>
          </a:stretch>
        </p:blipFill>
        <p:spPr>
          <a:xfrm>
            <a:off x="4376888" y="1839375"/>
            <a:ext cx="390175" cy="390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20"/>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Region and Zones plots</a:t>
            </a:r>
            <a:endParaRPr/>
          </a:p>
        </p:txBody>
      </p:sp>
      <p:pic>
        <p:nvPicPr>
          <p:cNvPr id="1227" name="Google Shape;1227;p120"/>
          <p:cNvPicPr preferRelativeResize="0"/>
          <p:nvPr/>
        </p:nvPicPr>
        <p:blipFill>
          <a:blip r:embed="rId3">
            <a:alphaModFix/>
          </a:blip>
          <a:stretch>
            <a:fillRect/>
          </a:stretch>
        </p:blipFill>
        <p:spPr>
          <a:xfrm>
            <a:off x="1142975" y="1017800"/>
            <a:ext cx="6858000" cy="3429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121"/>
          <p:cNvPicPr preferRelativeResize="0"/>
          <p:nvPr/>
        </p:nvPicPr>
        <p:blipFill>
          <a:blip r:embed="rId3">
            <a:alphaModFix/>
          </a:blip>
          <a:stretch>
            <a:fillRect/>
          </a:stretch>
        </p:blipFill>
        <p:spPr>
          <a:xfrm>
            <a:off x="1143000" y="1017800"/>
            <a:ext cx="6858000" cy="3429000"/>
          </a:xfrm>
          <a:prstGeom prst="rect">
            <a:avLst/>
          </a:prstGeom>
          <a:noFill/>
          <a:ln>
            <a:noFill/>
          </a:ln>
        </p:spPr>
      </p:pic>
      <p:sp>
        <p:nvSpPr>
          <p:cNvPr id="1233" name="Google Shape;1233;p121"/>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Region and Zones plots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2"/>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North of Italy...</a:t>
            </a:r>
            <a:endParaRPr/>
          </a:p>
        </p:txBody>
      </p:sp>
      <p:pic>
        <p:nvPicPr>
          <p:cNvPr id="1239" name="Google Shape;1239;p122"/>
          <p:cNvPicPr preferRelativeResize="0"/>
          <p:nvPr/>
        </p:nvPicPr>
        <p:blipFill>
          <a:blip r:embed="rId3">
            <a:alphaModFix/>
          </a:blip>
          <a:stretch>
            <a:fillRect/>
          </a:stretch>
        </p:blipFill>
        <p:spPr>
          <a:xfrm>
            <a:off x="1143000" y="1017800"/>
            <a:ext cx="6858000" cy="3429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3"/>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23"/>
          <p:cNvSpPr txBox="1"/>
          <p:nvPr>
            <p:ph type="ctrTitle"/>
          </p:nvPr>
        </p:nvSpPr>
        <p:spPr>
          <a:xfrm>
            <a:off x="2206500" y="701300"/>
            <a:ext cx="4731000" cy="520200"/>
          </a:xfrm>
          <a:prstGeom prst="rect">
            <a:avLst/>
          </a:prstGeom>
          <a:solidFill>
            <a:srgbClr val="B6D7A8"/>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c</a:t>
            </a:r>
            <a:r>
              <a:rPr b="1" lang="en" sz="1300">
                <a:solidFill>
                  <a:schemeClr val="dk1"/>
                </a:solidFill>
              </a:rPr>
              <a:t>. </a:t>
            </a:r>
            <a:r>
              <a:rPr b="1" lang="en" sz="1300">
                <a:solidFill>
                  <a:schemeClr val="dk1"/>
                </a:solidFill>
                <a:latin typeface="Muli"/>
                <a:ea typeface="Muli"/>
                <a:cs typeface="Muli"/>
                <a:sym typeface="Muli"/>
              </a:rPr>
              <a:t> </a:t>
            </a:r>
            <a:r>
              <a:rPr lang="en" sz="1300">
                <a:solidFill>
                  <a:schemeClr val="dk1"/>
                </a:solidFill>
                <a:latin typeface="Muli"/>
                <a:ea typeface="Muli"/>
                <a:cs typeface="Muli"/>
                <a:sym typeface="Muli"/>
              </a:rPr>
              <a:t> Adding new features to the data, and creation of predictive model</a:t>
            </a:r>
            <a:endParaRPr sz="1300"/>
          </a:p>
        </p:txBody>
      </p:sp>
      <p:sp>
        <p:nvSpPr>
          <p:cNvPr id="1246" name="Google Shape;1246;p123"/>
          <p:cNvSpPr txBox="1"/>
          <p:nvPr>
            <p:ph idx="1" type="subTitle"/>
          </p:nvPr>
        </p:nvSpPr>
        <p:spPr>
          <a:xfrm>
            <a:off x="2206500" y="1682350"/>
            <a:ext cx="4731000" cy="25827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b="1" lang="en" sz="1700">
                <a:latin typeface="Arial"/>
                <a:ea typeface="Arial"/>
                <a:cs typeface="Arial"/>
                <a:sym typeface="Arial"/>
              </a:rPr>
              <a:t>Objective:</a:t>
            </a:r>
            <a:r>
              <a:rPr lang="en" sz="1700">
                <a:latin typeface="Arial"/>
                <a:ea typeface="Arial"/>
                <a:cs typeface="Arial"/>
                <a:sym typeface="Arial"/>
              </a:rPr>
              <a:t> </a:t>
            </a:r>
            <a:endParaRPr sz="1700">
              <a:latin typeface="Arial"/>
              <a:ea typeface="Arial"/>
              <a:cs typeface="Arial"/>
              <a:sym typeface="Arial"/>
            </a:endParaRPr>
          </a:p>
          <a:p>
            <a:pPr indent="0" lvl="0" marL="0" marR="254000" rtl="0" algn="ctr">
              <a:lnSpc>
                <a:spcPct val="115000"/>
              </a:lnSpc>
              <a:spcBef>
                <a:spcPts val="1800"/>
              </a:spcBef>
              <a:spcAft>
                <a:spcPts val="0"/>
              </a:spcAft>
              <a:buNone/>
            </a:pPr>
            <a:r>
              <a:rPr b="1" lang="en" sz="1700">
                <a:latin typeface="Arial"/>
                <a:ea typeface="Arial"/>
                <a:cs typeface="Arial"/>
                <a:sym typeface="Arial"/>
              </a:rPr>
              <a:t>Predicting national data from articles</a:t>
            </a:r>
            <a:endParaRPr b="1" sz="1700">
              <a:latin typeface="Arial"/>
              <a:ea typeface="Arial"/>
              <a:cs typeface="Arial"/>
              <a:sym typeface="Arial"/>
            </a:endParaRPr>
          </a:p>
          <a:p>
            <a:pPr indent="0" lvl="0" marL="0" marR="254000" rtl="0" algn="l">
              <a:lnSpc>
                <a:spcPct val="115000"/>
              </a:lnSpc>
              <a:spcBef>
                <a:spcPts val="1800"/>
              </a:spcBef>
              <a:spcAft>
                <a:spcPts val="0"/>
              </a:spcAft>
              <a:buNone/>
            </a:pPr>
            <a:r>
              <a:t/>
            </a:r>
            <a:endParaRPr sz="1700">
              <a:latin typeface="Arial"/>
              <a:ea typeface="Arial"/>
              <a:cs typeface="Arial"/>
              <a:sym typeface="Arial"/>
            </a:endParaRPr>
          </a:p>
          <a:p>
            <a:pPr indent="0" lvl="0" marL="0" marR="254000" rtl="0" algn="l">
              <a:lnSpc>
                <a:spcPct val="115000"/>
              </a:lnSpc>
              <a:spcBef>
                <a:spcPts val="1800"/>
              </a:spcBef>
              <a:spcAft>
                <a:spcPts val="1800"/>
              </a:spcAft>
              <a:buNone/>
            </a:pPr>
            <a:r>
              <a:rPr lang="en" sz="1700">
                <a:latin typeface="Arial"/>
                <a:ea typeface="Arial"/>
                <a:cs typeface="Arial"/>
                <a:sym typeface="Arial"/>
              </a:rPr>
              <a:t>Raw text (‘title’, ‘content’ columns) by itself was not suitable</a:t>
            </a:r>
            <a:r>
              <a:rPr baseline="30000" lang="en" sz="1700">
                <a:latin typeface="Arial"/>
                <a:ea typeface="Arial"/>
                <a:cs typeface="Arial"/>
                <a:sym typeface="Arial"/>
              </a:rPr>
              <a:t>[3]</a:t>
            </a:r>
            <a:r>
              <a:rPr lang="en" sz="1700">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24"/>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24"/>
          <p:cNvSpPr txBox="1"/>
          <p:nvPr>
            <p:ph type="ctrTitle"/>
          </p:nvPr>
        </p:nvSpPr>
        <p:spPr>
          <a:xfrm>
            <a:off x="2206500" y="701300"/>
            <a:ext cx="4731000" cy="520200"/>
          </a:xfrm>
          <a:prstGeom prst="rect">
            <a:avLst/>
          </a:prstGeom>
          <a:solidFill>
            <a:srgbClr val="B6D7A8"/>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c.</a:t>
            </a:r>
            <a:r>
              <a:rPr b="1" lang="en" sz="1300">
                <a:solidFill>
                  <a:schemeClr val="dk1"/>
                </a:solidFill>
                <a:latin typeface="Muli"/>
                <a:ea typeface="Muli"/>
                <a:cs typeface="Muli"/>
                <a:sym typeface="Muli"/>
              </a:rPr>
              <a:t>  </a:t>
            </a:r>
            <a:r>
              <a:rPr lang="en" sz="1300">
                <a:solidFill>
                  <a:schemeClr val="dk1"/>
                </a:solidFill>
                <a:latin typeface="Muli"/>
                <a:ea typeface="Muli"/>
                <a:cs typeface="Muli"/>
                <a:sym typeface="Muli"/>
              </a:rPr>
              <a:t> Adding new features to the data, and creation of predictive model</a:t>
            </a:r>
            <a:endParaRPr sz="1300"/>
          </a:p>
        </p:txBody>
      </p:sp>
      <p:sp>
        <p:nvSpPr>
          <p:cNvPr id="1253" name="Google Shape;1253;p124"/>
          <p:cNvSpPr txBox="1"/>
          <p:nvPr>
            <p:ph idx="1" type="subTitle"/>
          </p:nvPr>
        </p:nvSpPr>
        <p:spPr>
          <a:xfrm>
            <a:off x="2206500" y="1682350"/>
            <a:ext cx="4731000" cy="25827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lang="en" sz="1700">
                <a:latin typeface="Arial"/>
                <a:ea typeface="Arial"/>
                <a:cs typeface="Arial"/>
                <a:sym typeface="Arial"/>
              </a:rPr>
              <a:t>We selected the most important terms that we obtained from the </a:t>
            </a:r>
            <a:r>
              <a:rPr b="1" lang="en" sz="1700">
                <a:latin typeface="Arial"/>
                <a:ea typeface="Arial"/>
                <a:cs typeface="Arial"/>
                <a:sym typeface="Arial"/>
              </a:rPr>
              <a:t>NMF model</a:t>
            </a:r>
            <a:r>
              <a:rPr lang="en" sz="1700">
                <a:latin typeface="Arial"/>
                <a:ea typeface="Arial"/>
                <a:cs typeface="Arial"/>
                <a:sym typeface="Arial"/>
              </a:rPr>
              <a:t>…</a:t>
            </a:r>
            <a:endParaRPr sz="1700">
              <a:latin typeface="Arial"/>
              <a:ea typeface="Arial"/>
              <a:cs typeface="Arial"/>
              <a:sym typeface="Arial"/>
            </a:endParaRPr>
          </a:p>
          <a:p>
            <a:pPr indent="0" lvl="0" marL="0" marR="254000" rtl="0" algn="l">
              <a:lnSpc>
                <a:spcPct val="115000"/>
              </a:lnSpc>
              <a:spcBef>
                <a:spcPts val="1800"/>
              </a:spcBef>
              <a:spcAft>
                <a:spcPts val="0"/>
              </a:spcAft>
              <a:buNone/>
            </a:pPr>
            <a:r>
              <a:rPr lang="en" sz="1700">
                <a:latin typeface="Arial"/>
                <a:ea typeface="Arial"/>
                <a:cs typeface="Arial"/>
                <a:sym typeface="Arial"/>
              </a:rPr>
              <a:t>Using those </a:t>
            </a:r>
            <a:r>
              <a:rPr b="1" lang="en" sz="1700">
                <a:latin typeface="Arial"/>
                <a:ea typeface="Arial"/>
                <a:cs typeface="Arial"/>
                <a:sym typeface="Arial"/>
              </a:rPr>
              <a:t>keywords</a:t>
            </a:r>
            <a:r>
              <a:rPr lang="en" sz="1700">
                <a:latin typeface="Arial"/>
                <a:ea typeface="Arial"/>
                <a:cs typeface="Arial"/>
                <a:sym typeface="Arial"/>
              </a:rPr>
              <a:t> we did One hot encoding on the content of each article…</a:t>
            </a:r>
            <a:endParaRPr sz="1700">
              <a:latin typeface="Arial"/>
              <a:ea typeface="Arial"/>
              <a:cs typeface="Arial"/>
              <a:sym typeface="Arial"/>
            </a:endParaRPr>
          </a:p>
          <a:p>
            <a:pPr indent="0" lvl="0" marL="0" marR="254000" rtl="0" algn="l">
              <a:lnSpc>
                <a:spcPct val="115000"/>
              </a:lnSpc>
              <a:spcBef>
                <a:spcPts val="1800"/>
              </a:spcBef>
              <a:spcAft>
                <a:spcPts val="0"/>
              </a:spcAft>
              <a:buNone/>
            </a:pPr>
            <a:r>
              <a:rPr b="1" lang="en" sz="1700">
                <a:latin typeface="Arial"/>
                <a:ea typeface="Arial"/>
                <a:cs typeface="Arial"/>
                <a:sym typeface="Arial"/>
              </a:rPr>
              <a:t>Grouping up by date</a:t>
            </a:r>
            <a:r>
              <a:rPr lang="en" sz="1700">
                <a:latin typeface="Arial"/>
                <a:ea typeface="Arial"/>
                <a:cs typeface="Arial"/>
                <a:sym typeface="Arial"/>
              </a:rPr>
              <a:t>, we got the total number of daily news where each term appeared.</a:t>
            </a:r>
            <a:endParaRPr sz="1700">
              <a:latin typeface="Arial"/>
              <a:ea typeface="Arial"/>
              <a:cs typeface="Arial"/>
              <a:sym typeface="Arial"/>
            </a:endParaRPr>
          </a:p>
          <a:p>
            <a:pPr indent="0" lvl="0" marL="0" marR="254000" rtl="0" algn="l">
              <a:lnSpc>
                <a:spcPct val="115000"/>
              </a:lnSpc>
              <a:spcBef>
                <a:spcPts val="1800"/>
              </a:spcBef>
              <a:spcAft>
                <a:spcPts val="1800"/>
              </a:spcAft>
              <a:buNone/>
            </a:pPr>
            <a:r>
              <a:rPr lang="en" sz="1700">
                <a:latin typeface="Arial"/>
                <a:ea typeface="Arial"/>
                <a:cs typeface="Arial"/>
                <a:sym typeface="Arial"/>
              </a:rPr>
              <a:t> </a:t>
            </a:r>
            <a:endParaRPr sz="1700">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25"/>
          <p:cNvSpPr/>
          <p:nvPr/>
        </p:nvSpPr>
        <p:spPr>
          <a:xfrm>
            <a:off x="1731250" y="466950"/>
            <a:ext cx="5632800" cy="420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25"/>
          <p:cNvSpPr txBox="1"/>
          <p:nvPr>
            <p:ph type="ctrTitle"/>
          </p:nvPr>
        </p:nvSpPr>
        <p:spPr>
          <a:xfrm>
            <a:off x="2206500" y="701300"/>
            <a:ext cx="4731000" cy="520200"/>
          </a:xfrm>
          <a:prstGeom prst="rect">
            <a:avLst/>
          </a:prstGeom>
          <a:solidFill>
            <a:srgbClr val="B6D7A8"/>
          </a:solidFill>
        </p:spPr>
        <p:txBody>
          <a:bodyPr anchorCtr="0" anchor="b"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c. </a:t>
            </a:r>
            <a:r>
              <a:rPr b="1" lang="en" sz="1300">
                <a:solidFill>
                  <a:schemeClr val="dk1"/>
                </a:solidFill>
                <a:latin typeface="Muli"/>
                <a:ea typeface="Muli"/>
                <a:cs typeface="Muli"/>
                <a:sym typeface="Muli"/>
              </a:rPr>
              <a:t> </a:t>
            </a:r>
            <a:r>
              <a:rPr lang="en" sz="1300">
                <a:solidFill>
                  <a:schemeClr val="dk1"/>
                </a:solidFill>
                <a:latin typeface="Muli"/>
                <a:ea typeface="Muli"/>
                <a:cs typeface="Muli"/>
                <a:sym typeface="Muli"/>
              </a:rPr>
              <a:t> Adding new features to the data, and creation of predictive model</a:t>
            </a:r>
            <a:endParaRPr sz="1300"/>
          </a:p>
        </p:txBody>
      </p:sp>
      <p:sp>
        <p:nvSpPr>
          <p:cNvPr id="1260" name="Google Shape;1260;p125"/>
          <p:cNvSpPr txBox="1"/>
          <p:nvPr>
            <p:ph idx="1" type="subTitle"/>
          </p:nvPr>
        </p:nvSpPr>
        <p:spPr>
          <a:xfrm>
            <a:off x="2206500" y="1682350"/>
            <a:ext cx="4731000" cy="2582700"/>
          </a:xfrm>
          <a:prstGeom prst="rect">
            <a:avLst/>
          </a:prstGeom>
        </p:spPr>
        <p:txBody>
          <a:bodyPr anchorCtr="0" anchor="t" bIns="91425" lIns="91425" spcFirstLastPara="1" rIns="91425" wrap="square" tIns="91425">
            <a:noAutofit/>
          </a:bodyPr>
          <a:lstStyle/>
          <a:p>
            <a:pPr indent="0" lvl="0" marL="0" marR="254000" rtl="0" algn="l">
              <a:lnSpc>
                <a:spcPct val="115000"/>
              </a:lnSpc>
              <a:spcBef>
                <a:spcPts val="0"/>
              </a:spcBef>
              <a:spcAft>
                <a:spcPts val="0"/>
              </a:spcAft>
              <a:buNone/>
            </a:pPr>
            <a:r>
              <a:rPr lang="en" sz="1700">
                <a:latin typeface="Arial"/>
                <a:ea typeface="Arial"/>
                <a:cs typeface="Arial"/>
                <a:sym typeface="Arial"/>
              </a:rPr>
              <a:t>We selected a </a:t>
            </a:r>
            <a:r>
              <a:rPr b="1" lang="en" sz="1700">
                <a:latin typeface="Arial"/>
                <a:ea typeface="Arial"/>
                <a:cs typeface="Arial"/>
                <a:sym typeface="Arial"/>
              </a:rPr>
              <a:t>Random Forest model</a:t>
            </a:r>
            <a:r>
              <a:rPr lang="en" sz="1700">
                <a:latin typeface="Arial"/>
                <a:ea typeface="Arial"/>
                <a:cs typeface="Arial"/>
                <a:sym typeface="Arial"/>
              </a:rPr>
              <a:t> to try to predict the ‘nuovi_positivi’ column from the </a:t>
            </a:r>
            <a:r>
              <a:rPr b="1" lang="en" sz="1700" u="sng">
                <a:solidFill>
                  <a:schemeClr val="hlink"/>
                </a:solidFill>
                <a:latin typeface="Arial"/>
                <a:ea typeface="Arial"/>
                <a:cs typeface="Arial"/>
                <a:sym typeface="Arial"/>
                <a:hlinkClick r:id="rId3"/>
              </a:rPr>
              <a:t>Protezione Civile data</a:t>
            </a:r>
            <a:r>
              <a:rPr lang="en" sz="1700">
                <a:latin typeface="Arial"/>
                <a:ea typeface="Arial"/>
                <a:cs typeface="Arial"/>
                <a:sym typeface="Arial"/>
              </a:rPr>
              <a:t>…</a:t>
            </a:r>
            <a:endParaRPr sz="1700">
              <a:latin typeface="Arial"/>
              <a:ea typeface="Arial"/>
              <a:cs typeface="Arial"/>
              <a:sym typeface="Arial"/>
            </a:endParaRPr>
          </a:p>
          <a:p>
            <a:pPr indent="0" lvl="0" marL="0" marR="254000" rtl="0" algn="l">
              <a:lnSpc>
                <a:spcPct val="115000"/>
              </a:lnSpc>
              <a:spcBef>
                <a:spcPts val="1800"/>
              </a:spcBef>
              <a:spcAft>
                <a:spcPts val="1800"/>
              </a:spcAft>
              <a:buNone/>
            </a:pPr>
            <a:r>
              <a:t/>
            </a:r>
            <a:endParaRPr sz="17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26"/>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‘Totale_casi’</a:t>
            </a:r>
            <a:endParaRPr/>
          </a:p>
        </p:txBody>
      </p:sp>
      <p:pic>
        <p:nvPicPr>
          <p:cNvPr id="1266" name="Google Shape;1266;p126"/>
          <p:cNvPicPr preferRelativeResize="0"/>
          <p:nvPr/>
        </p:nvPicPr>
        <p:blipFill>
          <a:blip r:embed="rId3">
            <a:alphaModFix/>
          </a:blip>
          <a:stretch>
            <a:fillRect/>
          </a:stretch>
        </p:blipFill>
        <p:spPr>
          <a:xfrm>
            <a:off x="1143000" y="1017800"/>
            <a:ext cx="6858000" cy="3429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27"/>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‘Totale_positivi’</a:t>
            </a:r>
            <a:endParaRPr/>
          </a:p>
        </p:txBody>
      </p:sp>
      <p:pic>
        <p:nvPicPr>
          <p:cNvPr id="1272" name="Google Shape;1272;p127"/>
          <p:cNvPicPr preferRelativeResize="0"/>
          <p:nvPr/>
        </p:nvPicPr>
        <p:blipFill>
          <a:blip r:embed="rId3">
            <a:alphaModFix/>
          </a:blip>
          <a:stretch>
            <a:fillRect/>
          </a:stretch>
        </p:blipFill>
        <p:spPr>
          <a:xfrm>
            <a:off x="1143000" y="1017800"/>
            <a:ext cx="6858000"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28"/>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‘Nuovi_positivi’</a:t>
            </a:r>
            <a:endParaRPr/>
          </a:p>
        </p:txBody>
      </p:sp>
      <p:pic>
        <p:nvPicPr>
          <p:cNvPr id="1278" name="Google Shape;1278;p128"/>
          <p:cNvPicPr preferRelativeResize="0"/>
          <p:nvPr/>
        </p:nvPicPr>
        <p:blipFill>
          <a:blip r:embed="rId3">
            <a:alphaModFix/>
          </a:blip>
          <a:stretch>
            <a:fillRect/>
          </a:stretch>
        </p:blipFill>
        <p:spPr>
          <a:xfrm>
            <a:off x="1143000" y="1017800"/>
            <a:ext cx="6858000" cy="3429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9"/>
          <p:cNvSpPr txBox="1"/>
          <p:nvPr>
            <p:ph type="title"/>
          </p:nvPr>
        </p:nvSpPr>
        <p:spPr>
          <a:xfrm>
            <a:off x="717575" y="539900"/>
            <a:ext cx="7708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‘Nuovi_tamponi’</a:t>
            </a:r>
            <a:endParaRPr/>
          </a:p>
        </p:txBody>
      </p:sp>
      <p:pic>
        <p:nvPicPr>
          <p:cNvPr id="1284" name="Google Shape;1284;p129"/>
          <p:cNvPicPr preferRelativeResize="0"/>
          <p:nvPr/>
        </p:nvPicPr>
        <p:blipFill>
          <a:blip r:embed="rId3">
            <a:alphaModFix/>
          </a:blip>
          <a:stretch>
            <a:fillRect/>
          </a:stretch>
        </p:blipFill>
        <p:spPr>
          <a:xfrm>
            <a:off x="1142975" y="1017800"/>
            <a:ext cx="6858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p:nvPr/>
        </p:nvSpPr>
        <p:spPr>
          <a:xfrm>
            <a:off x="3793275" y="1028850"/>
            <a:ext cx="4262400" cy="3085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8"/>
          <p:cNvSpPr/>
          <p:nvPr/>
        </p:nvSpPr>
        <p:spPr>
          <a:xfrm>
            <a:off x="1098575" y="1525350"/>
            <a:ext cx="2414100" cy="209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8"/>
          <p:cNvSpPr/>
          <p:nvPr/>
        </p:nvSpPr>
        <p:spPr>
          <a:xfrm>
            <a:off x="1292075" y="1693050"/>
            <a:ext cx="2027100" cy="17574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8"/>
          <p:cNvSpPr txBox="1"/>
          <p:nvPr>
            <p:ph type="title"/>
          </p:nvPr>
        </p:nvSpPr>
        <p:spPr>
          <a:xfrm>
            <a:off x="4028357" y="1658125"/>
            <a:ext cx="3792300" cy="13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Sentiment Analysis</a:t>
            </a:r>
            <a:endParaRPr>
              <a:solidFill>
                <a:schemeClr val="lt1"/>
              </a:solidFill>
            </a:endParaRPr>
          </a:p>
        </p:txBody>
      </p:sp>
      <p:sp>
        <p:nvSpPr>
          <p:cNvPr id="374" name="Google Shape;374;p58"/>
          <p:cNvSpPr txBox="1"/>
          <p:nvPr>
            <p:ph idx="1" type="subTitle"/>
          </p:nvPr>
        </p:nvSpPr>
        <p:spPr>
          <a:xfrm>
            <a:off x="4028300" y="3041200"/>
            <a:ext cx="3792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Classifying documents on the basis of polarity</a:t>
            </a:r>
            <a:endParaRPr>
              <a:solidFill>
                <a:schemeClr val="lt1"/>
              </a:solidFill>
            </a:endParaRPr>
          </a:p>
        </p:txBody>
      </p:sp>
      <p:sp>
        <p:nvSpPr>
          <p:cNvPr id="375" name="Google Shape;375;p58"/>
          <p:cNvSpPr txBox="1"/>
          <p:nvPr>
            <p:ph idx="2" type="title"/>
          </p:nvPr>
        </p:nvSpPr>
        <p:spPr>
          <a:xfrm>
            <a:off x="767075" y="1921200"/>
            <a:ext cx="3077100" cy="13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30"/>
          <p:cNvSpPr txBox="1"/>
          <p:nvPr>
            <p:ph type="ctrTitle"/>
          </p:nvPr>
        </p:nvSpPr>
        <p:spPr>
          <a:xfrm>
            <a:off x="2206500" y="696147"/>
            <a:ext cx="4721700" cy="64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References</a:t>
            </a:r>
            <a:endParaRPr sz="3500"/>
          </a:p>
        </p:txBody>
      </p:sp>
      <p:sp>
        <p:nvSpPr>
          <p:cNvPr id="1290" name="Google Shape;1290;p130"/>
          <p:cNvSpPr txBox="1"/>
          <p:nvPr/>
        </p:nvSpPr>
        <p:spPr>
          <a:xfrm>
            <a:off x="2074650" y="1513675"/>
            <a:ext cx="4985400" cy="16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uli"/>
                <a:ea typeface="Muli"/>
                <a:cs typeface="Muli"/>
                <a:sym typeface="Muli"/>
              </a:rPr>
              <a:t>[1] - </a:t>
            </a:r>
            <a:r>
              <a:rPr lang="en" sz="1000">
                <a:solidFill>
                  <a:srgbClr val="FFFFFF"/>
                </a:solidFill>
                <a:latin typeface="Times New Roman"/>
                <a:ea typeface="Times New Roman"/>
                <a:cs typeface="Times New Roman"/>
                <a:sym typeface="Times New Roman"/>
              </a:rPr>
              <a:t>Berry, Gillis and Glineur “Document Classification Using Nonnegative Matrix Factorization and Underapproximation” 2009</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n" sz="1000">
                <a:solidFill>
                  <a:srgbClr val="FFFFFF"/>
                </a:solidFill>
              </a:rPr>
              <a:t>[2] - </a:t>
            </a:r>
            <a:r>
              <a:rPr lang="en" sz="1000">
                <a:solidFill>
                  <a:srgbClr val="FFFFFF"/>
                </a:solidFill>
                <a:latin typeface="Times New Roman"/>
                <a:ea typeface="Times New Roman"/>
                <a:cs typeface="Times New Roman"/>
                <a:sym typeface="Times New Roman"/>
              </a:rPr>
              <a:t>Okun “Non-negative matrix factorization and classifiers: experimental study” 2008</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[3] - Caragea, Cornelia, Jian Wu, Kyle Williams, Das, </a:t>
            </a:r>
            <a:r>
              <a:rPr lang="en" sz="1000">
                <a:solidFill>
                  <a:srgbClr val="FFFFFF"/>
                </a:solidFill>
                <a:latin typeface="Times New Roman"/>
                <a:ea typeface="Times New Roman"/>
                <a:cs typeface="Times New Roman"/>
                <a:sym typeface="Times New Roman"/>
              </a:rPr>
              <a:t>K</a:t>
            </a:r>
            <a:r>
              <a:rPr lang="en" sz="1000">
                <a:solidFill>
                  <a:srgbClr val="FFFFFF"/>
                </a:solidFill>
                <a:latin typeface="Times New Roman"/>
                <a:ea typeface="Times New Roman"/>
                <a:cs typeface="Times New Roman"/>
                <a:sym typeface="Times New Roman"/>
              </a:rPr>
              <a:t>habsa, Teregowda and Giles. “Automatic Identification of Research Articles from Crawled Documents.”  (2014).</a:t>
            </a:r>
            <a:endParaRPr sz="1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1582950" y="2540075"/>
            <a:ext cx="5978100" cy="1605900"/>
          </a:xfrm>
          <a:prstGeom prst="rect">
            <a:avLst/>
          </a:prstGeom>
          <a:solidFill>
            <a:srgbClr val="000000"/>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50">
                <a:solidFill>
                  <a:srgbClr val="FFFFFF"/>
                </a:solidFill>
                <a:latin typeface="Muli"/>
                <a:ea typeface="Muli"/>
                <a:cs typeface="Muli"/>
                <a:sym typeface="Muli"/>
              </a:rPr>
              <a:t>In sentiment analysis, or opinion mining, (SAOM), the goal is to discover people’s opinions expressed in written language (text). Sentiment in term means “what one feels about something”, “personal experience, one’s own feeling”, “an attitude toward something” or “an opinion”[4]. </a:t>
            </a:r>
            <a:endParaRPr>
              <a:solidFill>
                <a:srgbClr val="FFFFFF"/>
              </a:solidFill>
              <a:latin typeface="Muli"/>
              <a:ea typeface="Muli"/>
              <a:cs typeface="Muli"/>
              <a:sym typeface="Muli"/>
            </a:endParaRPr>
          </a:p>
        </p:txBody>
      </p:sp>
      <p:sp>
        <p:nvSpPr>
          <p:cNvPr id="381" name="Google Shape;381;p59"/>
          <p:cNvSpPr txBox="1"/>
          <p:nvPr>
            <p:ph type="title"/>
          </p:nvPr>
        </p:nvSpPr>
        <p:spPr>
          <a:xfrm>
            <a:off x="821600" y="842200"/>
            <a:ext cx="7305300" cy="1406100"/>
          </a:xfrm>
          <a:prstGeom prst="rect">
            <a:avLst/>
          </a:prstGeom>
          <a:solidFill>
            <a:srgbClr val="6FA8DC"/>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4500"/>
              <a:t>What is Sentiment Analysis?</a:t>
            </a:r>
            <a:endParaRPr sz="4500"/>
          </a:p>
        </p:txBody>
      </p:sp>
      <p:cxnSp>
        <p:nvCxnSpPr>
          <p:cNvPr id="382" name="Google Shape;382;p59"/>
          <p:cNvCxnSpPr>
            <a:stCxn id="383" idx="3"/>
          </p:cNvCxnSpPr>
          <p:nvPr/>
        </p:nvCxnSpPr>
        <p:spPr>
          <a:xfrm>
            <a:off x="5576863" y="4523562"/>
            <a:ext cx="100500" cy="18300"/>
          </a:xfrm>
          <a:prstGeom prst="straightConnector1">
            <a:avLst/>
          </a:prstGeom>
          <a:noFill/>
          <a:ln cap="flat" cmpd="sng" w="9525">
            <a:solidFill>
              <a:schemeClr val="dk2"/>
            </a:solidFill>
            <a:prstDash val="solid"/>
            <a:round/>
            <a:headEnd len="med" w="med" type="none"/>
            <a:tailEnd len="med" w="med" type="none"/>
          </a:ln>
        </p:spPr>
      </p:cxnSp>
      <p:pic>
        <p:nvPicPr>
          <p:cNvPr id="384" name="Google Shape;384;p59"/>
          <p:cNvPicPr preferRelativeResize="0"/>
          <p:nvPr/>
        </p:nvPicPr>
        <p:blipFill rotWithShape="1">
          <a:blip r:embed="rId3">
            <a:alphaModFix/>
          </a:blip>
          <a:srcRect b="23984" l="0" r="0" t="23875"/>
          <a:stretch/>
        </p:blipFill>
        <p:spPr>
          <a:xfrm>
            <a:off x="821600" y="3910249"/>
            <a:ext cx="2190999" cy="857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Pattern Meeting by Slidesgo">
  <a:themeElements>
    <a:clrScheme name="Simple Light">
      <a:dk1>
        <a:srgbClr val="000000"/>
      </a:dk1>
      <a:lt1>
        <a:srgbClr val="FFFFFF"/>
      </a:lt1>
      <a:dk2>
        <a:srgbClr val="FFF1A3"/>
      </a:dk2>
      <a:lt2>
        <a:srgbClr val="999999"/>
      </a:lt2>
      <a:accent1>
        <a:srgbClr val="000000"/>
      </a:accent1>
      <a:accent2>
        <a:srgbClr val="FFFFFF"/>
      </a:accent2>
      <a:accent3>
        <a:srgbClr val="FFF1A3"/>
      </a:accent3>
      <a:accent4>
        <a:srgbClr val="999999"/>
      </a:accent4>
      <a:accent5>
        <a:srgbClr val="FFF1A3"/>
      </a:accent5>
      <a:accent6>
        <a:srgbClr val="99999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FF737D"/>
      </a:accent1>
      <a:accent2>
        <a:srgbClr val="FDA9AF"/>
      </a:accent2>
      <a:accent3>
        <a:srgbClr val="B8141F"/>
      </a:accent3>
      <a:accent4>
        <a:srgbClr val="8A1E26"/>
      </a:accent4>
      <a:accent5>
        <a:srgbClr val="DF1927"/>
      </a:accent5>
      <a:accent6>
        <a:srgbClr val="F1B5B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